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4.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5.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6.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888" r:id="rId4"/>
    <p:sldMasterId id="2147484077" r:id="rId5"/>
    <p:sldMasterId id="2147484083" r:id="rId6"/>
    <p:sldMasterId id="2147484090" r:id="rId7"/>
    <p:sldMasterId id="2147484102" r:id="rId8"/>
    <p:sldMasterId id="2147484115" r:id="rId9"/>
    <p:sldMasterId id="2147484130" r:id="rId10"/>
  </p:sldMasterIdLst>
  <p:notesMasterIdLst>
    <p:notesMasterId r:id="rId22"/>
  </p:notesMasterIdLst>
  <p:handoutMasterIdLst>
    <p:handoutMasterId r:id="rId23"/>
  </p:handoutMasterIdLst>
  <p:sldIdLst>
    <p:sldId id="261" r:id="rId11"/>
    <p:sldId id="415" r:id="rId12"/>
    <p:sldId id="265" r:id="rId13"/>
    <p:sldId id="284" r:id="rId14"/>
    <p:sldId id="417" r:id="rId15"/>
    <p:sldId id="419" r:id="rId16"/>
    <p:sldId id="420" r:id="rId17"/>
    <p:sldId id="424" r:id="rId18"/>
    <p:sldId id="423" r:id="rId19"/>
    <p:sldId id="426" r:id="rId20"/>
    <p:sldId id="306" r:id="rId21"/>
  </p:sldIdLst>
  <p:sldSz cx="12190413" cy="6858000"/>
  <p:notesSz cx="7102475" cy="9037638"/>
  <p:embeddedFontLs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Segoe UI" panose="020B0502040204020203" pitchFamily="34" charset="0"/>
      <p:regular r:id="rId30"/>
      <p:bold r:id="rId31"/>
      <p:italic r:id="rId32"/>
      <p:boldItalic r:id="rId33"/>
    </p:embeddedFont>
  </p:embeddedFontLst>
  <p:custDataLst>
    <p:tags r:id="rId3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66" userDrawn="1">
          <p15:clr>
            <a:srgbClr val="A4A3A4"/>
          </p15:clr>
        </p15:guide>
        <p15:guide id="2" pos="1231" userDrawn="1">
          <p15:clr>
            <a:srgbClr val="A4A3A4"/>
          </p15:clr>
        </p15:guide>
      </p15:sldGuideLst>
    </p:ext>
    <p:ext uri="{2D200454-40CA-4A62-9FC3-DE9A4176ACB9}">
      <p15:notesGuideLst xmlns:p15="http://schemas.microsoft.com/office/powerpoint/2012/main">
        <p15:guide id="1" orient="horz" pos="2847" userDrawn="1">
          <p15:clr>
            <a:srgbClr val="A4A3A4"/>
          </p15:clr>
        </p15:guide>
        <p15:guide id="2" pos="2237"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a:srgbClr val="262626"/>
    <a:srgbClr val="EDF8FC"/>
    <a:srgbClr val="67C5E7"/>
    <a:srgbClr val="292D36"/>
    <a:srgbClr val="ECECEC"/>
    <a:srgbClr val="595959"/>
    <a:srgbClr val="404040"/>
    <a:srgbClr val="E1E1E1"/>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65" autoAdjust="0"/>
    <p:restoredTop sz="93414" autoAdjust="0"/>
  </p:normalViewPr>
  <p:slideViewPr>
    <p:cSldViewPr snapToGrid="0" snapToObjects="1" showGuides="1">
      <p:cViewPr varScale="1">
        <p:scale>
          <a:sx n="62" d="100"/>
          <a:sy n="62" d="100"/>
        </p:scale>
        <p:origin x="828" y="56"/>
      </p:cViewPr>
      <p:guideLst>
        <p:guide orient="horz" pos="1366"/>
        <p:guide pos="1231"/>
      </p:guideLst>
    </p:cSldViewPr>
  </p:slideViewPr>
  <p:outlineViewPr>
    <p:cViewPr>
      <p:scale>
        <a:sx n="33" d="100"/>
        <a:sy n="33" d="100"/>
      </p:scale>
      <p:origin x="0" y="0"/>
    </p:cViewPr>
  </p:outlineViewPr>
  <p:notesTextViewPr>
    <p:cViewPr>
      <p:scale>
        <a:sx n="1" d="1"/>
        <a:sy n="1" d="1"/>
      </p:scale>
      <p:origin x="0" y="0"/>
    </p:cViewPr>
  </p:notesTextViewPr>
  <p:sorterViewPr>
    <p:cViewPr>
      <p:scale>
        <a:sx n="70" d="100"/>
        <a:sy n="70" d="100"/>
      </p:scale>
      <p:origin x="0" y="-15348"/>
    </p:cViewPr>
  </p:sorterViewPr>
  <p:notesViewPr>
    <p:cSldViewPr snapToGrid="0" snapToObjects="1" showGuides="1">
      <p:cViewPr varScale="1">
        <p:scale>
          <a:sx n="81" d="100"/>
          <a:sy n="81" d="100"/>
        </p:scale>
        <p:origin x="3894" y="90"/>
      </p:cViewPr>
      <p:guideLst>
        <p:guide orient="horz" pos="2847"/>
        <p:guide pos="2237"/>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slide" Target="slides/slide11.xml"/><Relationship Id="rId34" Type="http://schemas.openxmlformats.org/officeDocument/2006/relationships/tags" Target="tags/tag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font" Target="fonts/font8.fntdata"/><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ußzeile"/>
          <p:cNvSpPr>
            <a:spLocks noGrp="1"/>
          </p:cNvSpPr>
          <p:nvPr>
            <p:ph type="ftr" sz="quarter" idx="2"/>
          </p:nvPr>
        </p:nvSpPr>
        <p:spPr>
          <a:xfrm>
            <a:off x="2" y="8503921"/>
            <a:ext cx="5219667" cy="533719"/>
          </a:xfrm>
          <a:prstGeom prst="rect">
            <a:avLst/>
          </a:prstGeom>
        </p:spPr>
        <p:txBody>
          <a:bodyPr vert="horz" lIns="360262" tIns="0" rIns="0" bIns="180131" rtlCol="0" anchor="b"/>
          <a:lstStyle>
            <a:lvl1pPr algn="l">
              <a:defRPr sz="1200"/>
            </a:lvl1pPr>
          </a:lstStyle>
          <a:p>
            <a:endParaRPr lang="de-DE" dirty="0"/>
          </a:p>
        </p:txBody>
      </p:sp>
      <p:sp>
        <p:nvSpPr>
          <p:cNvPr id="5" name="Foliennummer"/>
          <p:cNvSpPr>
            <a:spLocks noGrp="1"/>
          </p:cNvSpPr>
          <p:nvPr>
            <p:ph type="sldNum" sz="quarter" idx="3"/>
          </p:nvPr>
        </p:nvSpPr>
        <p:spPr>
          <a:xfrm>
            <a:off x="5611144" y="8503921"/>
            <a:ext cx="1491333" cy="533719"/>
          </a:xfrm>
          <a:prstGeom prst="rect">
            <a:avLst/>
          </a:prstGeom>
        </p:spPr>
        <p:txBody>
          <a:bodyPr vert="horz" lIns="0" tIns="0" rIns="360262" bIns="180131" rtlCol="0" anchor="b"/>
          <a:lstStyle>
            <a:lvl1pPr algn="r">
              <a:defRPr sz="1200"/>
            </a:lvl1pPr>
          </a:lstStyle>
          <a:p>
            <a:fld id="{CD9C266D-9BF6-45DD-93F4-23D3D4380AFF}" type="slidenum">
              <a:rPr lang="de-DE" smtClean="0"/>
              <a:t>‹#›</a:t>
            </a:fld>
            <a:endParaRPr lang="de-DE" dirty="0"/>
          </a:p>
        </p:txBody>
      </p:sp>
    </p:spTree>
    <p:extLst>
      <p:ext uri="{BB962C8B-B14F-4D97-AF65-F5344CB8AC3E}">
        <p14:creationId xmlns:p14="http://schemas.microsoft.com/office/powerpoint/2010/main" val="1567939925"/>
      </p:ext>
    </p:extLst>
  </p:cSld>
  <p:clrMap bg1="lt1" tx1="dk1" bg2="lt2" tx2="dk2" accent1="accent1" accent2="accent2" accent3="accent3" accent4="accent4" accent5="accent5" accent6="accent6" hlink="hlink" folHlink="folHlink"/>
</p:handoutMaster>
</file>

<file path=ppt/media/image10.png>
</file>

<file path=ppt/media/image2.jpeg>
</file>

<file path=ppt/media/image3.jpeg>
</file>

<file path=ppt/media/image5.jp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olienbild"/>
          <p:cNvSpPr>
            <a:spLocks noGrp="1" noRot="1" noChangeAspect="1"/>
          </p:cNvSpPr>
          <p:nvPr>
            <p:ph type="sldImg" idx="2"/>
          </p:nvPr>
        </p:nvSpPr>
        <p:spPr>
          <a:xfrm>
            <a:off x="515938" y="427038"/>
            <a:ext cx="6070600" cy="3414712"/>
          </a:xfrm>
          <a:prstGeom prst="rect">
            <a:avLst/>
          </a:prstGeom>
          <a:noFill/>
          <a:ln w="12700">
            <a:solidFill>
              <a:prstClr val="black"/>
            </a:solidFill>
            <a:miter lim="800000"/>
          </a:ln>
        </p:spPr>
        <p:txBody>
          <a:bodyPr vert="horz" lIns="0" tIns="0" rIns="0" bIns="0" rtlCol="0" anchor="ctr"/>
          <a:lstStyle/>
          <a:p>
            <a:endParaRPr lang="de-DE" noProof="0" dirty="0"/>
          </a:p>
        </p:txBody>
      </p:sp>
      <p:sp>
        <p:nvSpPr>
          <p:cNvPr id="5" name="Notizen"/>
          <p:cNvSpPr>
            <a:spLocks noGrp="1"/>
          </p:cNvSpPr>
          <p:nvPr>
            <p:ph type="body" sz="quarter" idx="3"/>
          </p:nvPr>
        </p:nvSpPr>
        <p:spPr>
          <a:xfrm>
            <a:off x="372834" y="4198590"/>
            <a:ext cx="6356808" cy="4020681"/>
          </a:xfrm>
          <a:prstGeom prst="rect">
            <a:avLst/>
          </a:prstGeom>
        </p:spPr>
        <p:txBody>
          <a:bodyPr vert="horz" lIns="0" tIns="0" rIns="0" bIns="0" rtlCol="0"/>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6" name="Fußzeile"/>
          <p:cNvSpPr>
            <a:spLocks noGrp="1"/>
          </p:cNvSpPr>
          <p:nvPr>
            <p:ph type="ftr" sz="quarter" idx="4"/>
          </p:nvPr>
        </p:nvSpPr>
        <p:spPr>
          <a:xfrm>
            <a:off x="2" y="8503921"/>
            <a:ext cx="5219667" cy="533719"/>
          </a:xfrm>
          <a:prstGeom prst="rect">
            <a:avLst/>
          </a:prstGeom>
        </p:spPr>
        <p:txBody>
          <a:bodyPr vert="horz" lIns="360262" tIns="0" rIns="0" bIns="180131" rtlCol="0" anchor="b"/>
          <a:lstStyle>
            <a:lvl1pPr algn="l" eaLnBrk="1">
              <a:defRPr sz="1200"/>
            </a:lvl1pPr>
          </a:lstStyle>
          <a:p>
            <a:endParaRPr lang="de-DE" dirty="0"/>
          </a:p>
        </p:txBody>
      </p:sp>
      <p:sp>
        <p:nvSpPr>
          <p:cNvPr id="7" name="Foliennummer"/>
          <p:cNvSpPr>
            <a:spLocks noGrp="1"/>
          </p:cNvSpPr>
          <p:nvPr>
            <p:ph type="sldNum" sz="quarter" idx="5"/>
          </p:nvPr>
        </p:nvSpPr>
        <p:spPr>
          <a:xfrm>
            <a:off x="5611144" y="8503921"/>
            <a:ext cx="1491333" cy="533719"/>
          </a:xfrm>
          <a:prstGeom prst="rect">
            <a:avLst/>
          </a:prstGeom>
        </p:spPr>
        <p:txBody>
          <a:bodyPr vert="horz" lIns="0" tIns="0" rIns="360262" bIns="180131" rtlCol="0" anchor="b"/>
          <a:lstStyle>
            <a:lvl1pPr algn="r">
              <a:defRPr sz="1200"/>
            </a:lvl1pPr>
          </a:lstStyle>
          <a:p>
            <a:fld id="{92DA5471-CC57-402A-9527-36A1D012F698}" type="slidenum">
              <a:rPr lang="de-DE" noProof="0" smtClean="0"/>
              <a:t>‹#›</a:t>
            </a:fld>
            <a:endParaRPr lang="de-DE" noProof="0" dirty="0"/>
          </a:p>
        </p:txBody>
      </p:sp>
    </p:spTree>
    <p:extLst>
      <p:ext uri="{BB962C8B-B14F-4D97-AF65-F5344CB8AC3E}">
        <p14:creationId xmlns:p14="http://schemas.microsoft.com/office/powerpoint/2010/main" val="1286535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DA5471-CC57-402A-9527-36A1D012F698}" type="slidenum">
              <a:rPr lang="de-DE" noProof="0" smtClean="0"/>
              <a:t>3</a:t>
            </a:fld>
            <a:endParaRPr lang="de-DE" noProof="0" dirty="0"/>
          </a:p>
        </p:txBody>
      </p:sp>
    </p:spTree>
    <p:extLst>
      <p:ext uri="{BB962C8B-B14F-4D97-AF65-F5344CB8AC3E}">
        <p14:creationId xmlns:p14="http://schemas.microsoft.com/office/powerpoint/2010/main" val="3369495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7" Type="http://schemas.openxmlformats.org/officeDocument/2006/relationships/image" Target="../media/image3.jpeg"/><Relationship Id="rId2" Type="http://schemas.openxmlformats.org/officeDocument/2006/relationships/tags" Target="../tags/tag4.xml"/><Relationship Id="rId1" Type="http://schemas.openxmlformats.org/officeDocument/2006/relationships/vmlDrawing" Target="../drawings/vmlDrawing2.vml"/><Relationship Id="rId6" Type="http://schemas.openxmlformats.org/officeDocument/2006/relationships/image" Target="../media/image2.jpeg"/><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2.xml"/><Relationship Id="rId7" Type="http://schemas.openxmlformats.org/officeDocument/2006/relationships/image" Target="../media/image3.jpeg"/><Relationship Id="rId2" Type="http://schemas.openxmlformats.org/officeDocument/2006/relationships/tags" Target="../tags/tag13.xml"/><Relationship Id="rId1" Type="http://schemas.openxmlformats.org/officeDocument/2006/relationships/vmlDrawing" Target="../drawings/vmlDrawing10.vml"/><Relationship Id="rId6" Type="http://schemas.openxmlformats.org/officeDocument/2006/relationships/image" Target="../media/image2.jpeg"/><Relationship Id="rId5" Type="http://schemas.openxmlformats.org/officeDocument/2006/relationships/image" Target="../media/image1.emf"/><Relationship Id="rId4" Type="http://schemas.openxmlformats.org/officeDocument/2006/relationships/oleObject" Target="../embeddings/oleObject10.bin"/></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3.xml"/><Relationship Id="rId7" Type="http://schemas.openxmlformats.org/officeDocument/2006/relationships/image" Target="../media/image6.jpeg"/><Relationship Id="rId2" Type="http://schemas.openxmlformats.org/officeDocument/2006/relationships/tags" Target="../tags/tag16.xml"/><Relationship Id="rId1" Type="http://schemas.openxmlformats.org/officeDocument/2006/relationships/vmlDrawing" Target="../drawings/vmlDrawing12.vml"/><Relationship Id="rId6" Type="http://schemas.openxmlformats.org/officeDocument/2006/relationships/image" Target="../media/image5.jpg"/><Relationship Id="rId5" Type="http://schemas.openxmlformats.org/officeDocument/2006/relationships/image" Target="../media/image1.emf"/><Relationship Id="rId4" Type="http://schemas.openxmlformats.org/officeDocument/2006/relationships/oleObject" Target="../embeddings/oleObject12.bin"/></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18.xml"/><Relationship Id="rId7" Type="http://schemas.openxmlformats.org/officeDocument/2006/relationships/image" Target="../media/image5.jpg"/><Relationship Id="rId2" Type="http://schemas.openxmlformats.org/officeDocument/2006/relationships/tags" Target="../tags/tag17.xml"/><Relationship Id="rId1" Type="http://schemas.openxmlformats.org/officeDocument/2006/relationships/vmlDrawing" Target="../drawings/vmlDrawing13.vml"/><Relationship Id="rId6" Type="http://schemas.openxmlformats.org/officeDocument/2006/relationships/image" Target="../media/image1.emf"/><Relationship Id="rId5" Type="http://schemas.openxmlformats.org/officeDocument/2006/relationships/oleObject" Target="../embeddings/oleObject13.bin"/><Relationship Id="rId4"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vmlDrawing" Target="../drawings/vmlDrawing14.vml"/><Relationship Id="rId6" Type="http://schemas.openxmlformats.org/officeDocument/2006/relationships/image" Target="../media/image4.emf"/><Relationship Id="rId5" Type="http://schemas.openxmlformats.org/officeDocument/2006/relationships/oleObject" Target="../embeddings/oleObject14.bin"/><Relationship Id="rId4"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vmlDrawing" Target="../drawings/vmlDrawing15.vml"/><Relationship Id="rId6" Type="http://schemas.openxmlformats.org/officeDocument/2006/relationships/image" Target="../media/image1.emf"/><Relationship Id="rId5" Type="http://schemas.openxmlformats.org/officeDocument/2006/relationships/oleObject" Target="../embeddings/oleObject15.bin"/><Relationship Id="rId4"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slideMaster" Target="../slideMasters/slideMaster3.xml"/><Relationship Id="rId7" Type="http://schemas.openxmlformats.org/officeDocument/2006/relationships/image" Target="../media/image6.jpeg"/><Relationship Id="rId2" Type="http://schemas.openxmlformats.org/officeDocument/2006/relationships/tags" Target="../tags/tag23.xml"/><Relationship Id="rId1" Type="http://schemas.openxmlformats.org/officeDocument/2006/relationships/vmlDrawing" Target="../drawings/vmlDrawing16.vml"/><Relationship Id="rId6" Type="http://schemas.openxmlformats.org/officeDocument/2006/relationships/image" Target="../media/image5.jpg"/><Relationship Id="rId5" Type="http://schemas.openxmlformats.org/officeDocument/2006/relationships/image" Target="../media/image1.emf"/><Relationship Id="rId4" Type="http://schemas.openxmlformats.org/officeDocument/2006/relationships/oleObject" Target="../embeddings/oleObject16.bin"/></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vmlDrawing" Target="../drawings/vmlDrawing3.vml"/><Relationship Id="rId6" Type="http://schemas.openxmlformats.org/officeDocument/2006/relationships/image" Target="../media/image2.jpeg"/><Relationship Id="rId5" Type="http://schemas.openxmlformats.org/officeDocument/2006/relationships/image" Target="../media/image1.emf"/><Relationship Id="rId4" Type="http://schemas.openxmlformats.org/officeDocument/2006/relationships/oleObject" Target="../embeddings/oleObject3.bin"/></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vmlDrawing" Target="../drawings/vmlDrawing4.vml"/><Relationship Id="rId5" Type="http://schemas.openxmlformats.org/officeDocument/2006/relationships/image" Target="../media/image4.emf"/><Relationship Id="rId4" Type="http://schemas.openxmlformats.org/officeDocument/2006/relationships/oleObject" Target="../embeddings/oleObject4.bin"/></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7" Type="http://schemas.openxmlformats.org/officeDocument/2006/relationships/image" Target="../media/image3.jpeg"/><Relationship Id="rId2" Type="http://schemas.openxmlformats.org/officeDocument/2006/relationships/tags" Target="../tags/tag7.xml"/><Relationship Id="rId1" Type="http://schemas.openxmlformats.org/officeDocument/2006/relationships/vmlDrawing" Target="../drawings/vmlDrawing5.vml"/><Relationship Id="rId6" Type="http://schemas.openxmlformats.org/officeDocument/2006/relationships/image" Target="../media/image2.jpeg"/><Relationship Id="rId5" Type="http://schemas.openxmlformats.org/officeDocument/2006/relationships/image" Target="../media/image1.emf"/><Relationship Id="rId4" Type="http://schemas.openxmlformats.org/officeDocument/2006/relationships/oleObject" Target="../embeddings/oleObject5.bin"/></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2.xml"/><Relationship Id="rId7" Type="http://schemas.openxmlformats.org/officeDocument/2006/relationships/image" Target="../media/image3.jpeg"/><Relationship Id="rId2" Type="http://schemas.openxmlformats.org/officeDocument/2006/relationships/tags" Target="../tags/tag10.xml"/><Relationship Id="rId1" Type="http://schemas.openxmlformats.org/officeDocument/2006/relationships/vmlDrawing" Target="../drawings/vmlDrawing7.vml"/><Relationship Id="rId6" Type="http://schemas.openxmlformats.org/officeDocument/2006/relationships/image" Target="../media/image2.jpeg"/><Relationship Id="rId5" Type="http://schemas.openxmlformats.org/officeDocument/2006/relationships/image" Target="../media/image1.emf"/><Relationship Id="rId4" Type="http://schemas.openxmlformats.org/officeDocument/2006/relationships/oleObject" Target="../embeddings/oleObject7.bin"/></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1.xml"/><Relationship Id="rId1" Type="http://schemas.openxmlformats.org/officeDocument/2006/relationships/vmlDrawing" Target="../drawings/vmlDrawing8.vml"/><Relationship Id="rId6" Type="http://schemas.openxmlformats.org/officeDocument/2006/relationships/image" Target="../media/image2.jpeg"/><Relationship Id="rId5" Type="http://schemas.openxmlformats.org/officeDocument/2006/relationships/image" Target="../media/image1.emf"/><Relationship Id="rId4" Type="http://schemas.openxmlformats.org/officeDocument/2006/relationships/oleObject" Target="../embeddings/oleObject8.bin"/></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2.xml"/><Relationship Id="rId1" Type="http://schemas.openxmlformats.org/officeDocument/2006/relationships/vmlDrawing" Target="../drawings/vmlDrawing9.vml"/><Relationship Id="rId5" Type="http://schemas.openxmlformats.org/officeDocument/2006/relationships/image" Target="../media/image4.emf"/><Relationship Id="rId4" Type="http://schemas.openxmlformats.org/officeDocument/2006/relationships/oleObject" Target="../embeddings/oleObject9.bin"/></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FD67C4F9-6D53-4819-8C61-CE07D6F5B8A4}"/>
              </a:ext>
            </a:extLst>
          </p:cNvPr>
          <p:cNvGraphicFramePr>
            <a:graphicFrameLocks noChangeAspect="1"/>
          </p:cNvGraphicFramePr>
          <p:nvPr userDrawn="1">
            <p:custDataLst>
              <p:tags r:id="rId2"/>
            </p:custDataLst>
            <p:extLst>
              <p:ext uri="{D42A27DB-BD31-4B8C-83A1-F6EECF244321}">
                <p14:modId xmlns:p14="http://schemas.microsoft.com/office/powerpoint/2010/main" val="311887795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66" name="think-cell Folie" r:id="rId4" imgW="395" imgH="394" progId="TCLayout.ActiveDocument.1">
                  <p:embed/>
                </p:oleObj>
              </mc:Choice>
              <mc:Fallback>
                <p:oleObj name="think-cell Folie" r:id="rId4" imgW="395" imgH="394" progId="TCLayout.ActiveDocument.1">
                  <p:embed/>
                  <p:pic>
                    <p:nvPicPr>
                      <p:cNvPr id="3" name="Objekt 2" hidden="1">
                        <a:extLst>
                          <a:ext uri="{FF2B5EF4-FFF2-40B4-BE49-F238E27FC236}">
                            <a16:creationId xmlns:a16="http://schemas.microsoft.com/office/drawing/2014/main" id="{FD67C4F9-6D53-4819-8C61-CE07D6F5B8A4}"/>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9" name="Bildplatzhalter 7">
            <a:extLst>
              <a:ext uri="{FF2B5EF4-FFF2-40B4-BE49-F238E27FC236}">
                <a16:creationId xmlns:a16="http://schemas.microsoft.com/office/drawing/2014/main" id="{A0533381-4F2C-45BC-8D74-BF5762565029}"/>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a:fillRect/>
          </a:stretch>
        </p:blipFill>
        <p:spPr bwMode="gray">
          <a:xfrm>
            <a:off x="0" y="1512000"/>
            <a:ext cx="12190413" cy="5346000"/>
          </a:xfrm>
          <a:prstGeom prst="rect">
            <a:avLst/>
          </a:prstGeom>
        </p:spPr>
      </p:pic>
      <p:sp>
        <p:nvSpPr>
          <p:cNvPr id="5" name="Rechteck 4">
            <a:extLst>
              <a:ext uri="{FF2B5EF4-FFF2-40B4-BE49-F238E27FC236}">
                <a16:creationId xmlns:a16="http://schemas.microsoft.com/office/drawing/2014/main" id="{AC918AE0-7C4F-47E5-A859-E9940542D065}"/>
              </a:ext>
            </a:extLst>
          </p:cNvPr>
          <p:cNvSpPr/>
          <p:nvPr userDrawn="1"/>
        </p:nvSpPr>
        <p:spPr>
          <a:xfrm>
            <a:off x="0" y="1511999"/>
            <a:ext cx="12190413" cy="5346001"/>
          </a:xfrm>
          <a:prstGeom prst="rect">
            <a:avLst/>
          </a:prstGeom>
          <a:gradFill>
            <a:gsLst>
              <a:gs pos="13000">
                <a:schemeClr val="tx2"/>
              </a:gs>
              <a:gs pos="100000">
                <a:schemeClr val="tx2">
                  <a:alpha val="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lvl="0" eaLnBrk="1">
              <a:lnSpc>
                <a:spcPct val="90000"/>
              </a:lnSpc>
              <a:spcAft>
                <a:spcPts val="1000"/>
              </a:spcAft>
            </a:pPr>
            <a:endParaRPr lang="de-DE" sz="1400" dirty="0"/>
          </a:p>
        </p:txBody>
      </p:sp>
      <p:sp>
        <p:nvSpPr>
          <p:cNvPr id="2" name="Titel 1"/>
          <p:cNvSpPr>
            <a:spLocks noGrp="1"/>
          </p:cNvSpPr>
          <p:nvPr>
            <p:ph type="title" hasCustomPrompt="1"/>
          </p:nvPr>
        </p:nvSpPr>
        <p:spPr>
          <a:xfrm>
            <a:off x="540000" y="2176450"/>
            <a:ext cx="9473372" cy="540000"/>
          </a:xfrm>
        </p:spPr>
        <p:txBody>
          <a:bodyPr rIns="0" anchor="t" anchorCtr="0"/>
          <a:lstStyle>
            <a:lvl1pPr>
              <a:defRPr sz="2400">
                <a:solidFill>
                  <a:schemeClr val="bg1"/>
                </a:solidFill>
              </a:defRPr>
            </a:lvl1pPr>
          </a:lstStyle>
          <a:p>
            <a:r>
              <a:rPr lang="de-DE" dirty="0"/>
              <a:t>Projektüberschrift: Arial 24pt, fett</a:t>
            </a:r>
            <a:endParaRPr lang="de-DE" noProof="0" dirty="0"/>
          </a:p>
        </p:txBody>
      </p:sp>
      <p:sp>
        <p:nvSpPr>
          <p:cNvPr id="4" name="Textplatzhalter 3"/>
          <p:cNvSpPr>
            <a:spLocks noGrp="1"/>
          </p:cNvSpPr>
          <p:nvPr>
            <p:ph type="body" sz="quarter" idx="17" hasCustomPrompt="1"/>
          </p:nvPr>
        </p:nvSpPr>
        <p:spPr>
          <a:xfrm>
            <a:off x="539749" y="2837200"/>
            <a:ext cx="9473417" cy="1080000"/>
          </a:xfrm>
        </p:spPr>
        <p:txBody>
          <a:bodyPr/>
          <a:lstStyle>
            <a:lvl1pPr marL="0" indent="0">
              <a:buNone/>
              <a:defRPr sz="20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r>
              <a:rPr lang="de-DE" dirty="0"/>
              <a:t>Projektüberschrift Zeile 2: Arial 20pt, normal</a:t>
            </a:r>
            <a:br>
              <a:rPr lang="de-DE" dirty="0"/>
            </a:br>
            <a:r>
              <a:rPr lang="de-DE" dirty="0"/>
              <a:t>Projektüberschrift Zeile 3: optional</a:t>
            </a:r>
          </a:p>
          <a:p>
            <a:pPr lvl="0"/>
            <a:endParaRPr lang="de-DE" noProof="0" dirty="0"/>
          </a:p>
        </p:txBody>
      </p:sp>
      <p:sp>
        <p:nvSpPr>
          <p:cNvPr id="13" name="Textplatzhalter 3"/>
          <p:cNvSpPr>
            <a:spLocks noGrp="1"/>
          </p:cNvSpPr>
          <p:nvPr>
            <p:ph type="body" sz="quarter" idx="18" hasCustomPrompt="1"/>
          </p:nvPr>
        </p:nvSpPr>
        <p:spPr>
          <a:xfrm>
            <a:off x="539749" y="4037950"/>
            <a:ext cx="9473417" cy="1772300"/>
          </a:xfrm>
        </p:spPr>
        <p:txBody>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noProof="0" dirty="0"/>
              <a:t>Vorname Nachname</a:t>
            </a:r>
            <a:br>
              <a:rPr lang="de-DE" noProof="0" dirty="0"/>
            </a:br>
            <a:r>
              <a:rPr lang="de-DE" noProof="0" dirty="0"/>
              <a:t>TT.MM.JJJJ</a:t>
            </a:r>
          </a:p>
          <a:p>
            <a:pPr lvl="0"/>
            <a:endParaRPr lang="de-DE" noProof="0" dirty="0"/>
          </a:p>
        </p:txBody>
      </p:sp>
      <p:sp>
        <p:nvSpPr>
          <p:cNvPr id="8" name="Fußzeile">
            <a:extLst>
              <a:ext uri="{FF2B5EF4-FFF2-40B4-BE49-F238E27FC236}">
                <a16:creationId xmlns:a16="http://schemas.microsoft.com/office/drawing/2014/main" id="{C29703CE-1E33-4ECB-AE62-55F9D8840E34}"/>
              </a:ext>
            </a:extLst>
          </p:cNvPr>
          <p:cNvSpPr>
            <a:spLocks noGrp="1"/>
          </p:cNvSpPr>
          <p:nvPr>
            <p:ph type="ftr" sz="quarter" idx="3"/>
          </p:nvPr>
        </p:nvSpPr>
        <p:spPr bwMode="gray">
          <a:xfrm>
            <a:off x="540000" y="6230470"/>
            <a:ext cx="9473372" cy="285529"/>
          </a:xfrm>
          <a:prstGeom prst="rect">
            <a:avLst/>
          </a:prstGeom>
        </p:spPr>
        <p:txBody>
          <a:bodyPr vert="horz" lIns="0" tIns="0" rIns="0" bIns="0" rtlCol="0" anchor="b"/>
          <a:lstStyle>
            <a:lvl1pPr algn="l">
              <a:defRPr lang="de-DE" sz="1000" kern="1200" dirty="0" smtClean="0">
                <a:solidFill>
                  <a:schemeClr val="bg1"/>
                </a:solidFill>
                <a:latin typeface="+mn-lt"/>
                <a:ea typeface="+mn-ea"/>
                <a:cs typeface="+mn-cs"/>
              </a:defRPr>
            </a:lvl1pPr>
          </a:lstStyle>
          <a:p>
            <a:r>
              <a:rPr lang="de-DE" noProof="0" dirty="0"/>
              <a:t>All rights reserved. This document is only to be used for the specified purposes. No part of it may be distributed, quoted or reproduced, in any form or by any means, </a:t>
            </a:r>
          </a:p>
          <a:p>
            <a:r>
              <a:rPr lang="de-DE" noProof="0" dirty="0"/>
              <a:t>electronic, mechanical, photocopying, recording, or otherwise, to the benefit of further persons or organizations without the prior written permission of Drozak Consulting.</a:t>
            </a:r>
          </a:p>
        </p:txBody>
      </p:sp>
      <p:pic>
        <p:nvPicPr>
          <p:cNvPr id="14" name="Bild 8" descr="DC_Wortmarke_Claim.jpg">
            <a:extLst>
              <a:ext uri="{FF2B5EF4-FFF2-40B4-BE49-F238E27FC236}">
                <a16:creationId xmlns:a16="http://schemas.microsoft.com/office/drawing/2014/main" id="{C3148D7C-5E78-4062-9DD4-2559FDBF41CE}"/>
              </a:ext>
            </a:extLst>
          </p:cNvPr>
          <p:cNvPicPr>
            <a:picLocks noChangeAspect="1"/>
          </p:cNvPicPr>
          <p:nvPr userDrawn="1"/>
        </p:nvPicPr>
        <p:blipFill rotWithShape="1">
          <a:blip r:embed="rId7" cstate="screen">
            <a:extLst>
              <a:ext uri="{28A0092B-C50C-407E-A947-70E740481C1C}">
                <a14:useLocalDpi xmlns:a14="http://schemas.microsoft.com/office/drawing/2010/main"/>
              </a:ext>
            </a:extLst>
          </a:blip>
          <a:srcRect/>
          <a:stretch/>
        </p:blipFill>
        <p:spPr>
          <a:xfrm>
            <a:off x="10013372" y="414368"/>
            <a:ext cx="1636228" cy="537618"/>
          </a:xfrm>
          <a:prstGeom prst="rect">
            <a:avLst/>
          </a:prstGeom>
        </p:spPr>
      </p:pic>
    </p:spTree>
    <p:extLst>
      <p:ext uri="{BB962C8B-B14F-4D97-AF65-F5344CB8AC3E}">
        <p14:creationId xmlns:p14="http://schemas.microsoft.com/office/powerpoint/2010/main" val="26072056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 und Inhalt_02">
    <p:spTree>
      <p:nvGrpSpPr>
        <p:cNvPr id="1" name=""/>
        <p:cNvGrpSpPr/>
        <p:nvPr/>
      </p:nvGrpSpPr>
      <p:grpSpPr>
        <a:xfrm>
          <a:off x="0" y="0"/>
          <a:ext cx="0" cy="0"/>
          <a:chOff x="0" y="0"/>
          <a:chExt cx="0" cy="0"/>
        </a:xfrm>
      </p:grpSpPr>
      <p:sp>
        <p:nvSpPr>
          <p:cNvPr id="3" name="Inhalt 1"/>
          <p:cNvSpPr>
            <a:spLocks noGrp="1"/>
          </p:cNvSpPr>
          <p:nvPr>
            <p:ph sz="half" idx="1" hasCustomPrompt="1"/>
          </p:nvPr>
        </p:nvSpPr>
        <p:spPr bwMode="gray">
          <a:xfrm>
            <a:off x="540000" y="1512000"/>
            <a:ext cx="5338800" cy="4298400"/>
          </a:xfrm>
        </p:spPr>
        <p:txBody>
          <a:bodyPr/>
          <a:lstStyle>
            <a:lvl1pPr>
              <a:defRPr sz="1400"/>
            </a:lvl1pPr>
            <a:lvl2pPr>
              <a:defRPr sz="1400"/>
            </a:lvl2pPr>
            <a:lvl3pPr>
              <a:defRPr sz="1400"/>
            </a:lvl3pPr>
            <a:lvl4pPr>
              <a:defRPr sz="1400"/>
            </a:lvl4pPr>
            <a:lvl5pPr>
              <a:defRPr sz="1600"/>
            </a:lvl5pPr>
            <a:lvl6pPr>
              <a:defRPr sz="1800"/>
            </a:lvl6pPr>
            <a:lvl7pPr>
              <a:defRPr sz="1800"/>
            </a:lvl7pPr>
            <a:lvl8pPr>
              <a:defRPr sz="1800"/>
            </a:lvl8pPr>
            <a:lvl9pPr>
              <a:defRPr sz="1800"/>
            </a:lvl9p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4" name="Inhalt 2"/>
          <p:cNvSpPr>
            <a:spLocks noGrp="1"/>
          </p:cNvSpPr>
          <p:nvPr>
            <p:ph sz="half" idx="2" hasCustomPrompt="1"/>
          </p:nvPr>
        </p:nvSpPr>
        <p:spPr bwMode="gray">
          <a:xfrm>
            <a:off x="6310800" y="1512000"/>
            <a:ext cx="5338800" cy="4298400"/>
          </a:xfrm>
        </p:spPr>
        <p:txBody>
          <a:bodyPr/>
          <a:lstStyle>
            <a:lvl1pPr>
              <a:defRPr sz="1400"/>
            </a:lvl1pPr>
            <a:lvl2pPr>
              <a:defRPr sz="1400"/>
            </a:lvl2pPr>
            <a:lvl3pPr>
              <a:defRPr sz="1400"/>
            </a:lvl3pPr>
            <a:lvl4pPr>
              <a:defRPr sz="1400"/>
            </a:lvl4pPr>
            <a:lvl5pPr>
              <a:defRPr sz="1600"/>
            </a:lvl5pPr>
            <a:lvl6pPr>
              <a:defRPr sz="1800"/>
            </a:lvl6pPr>
            <a:lvl7pPr>
              <a:defRPr sz="1800"/>
            </a:lvl7pPr>
            <a:lvl8pPr>
              <a:defRPr sz="1800"/>
            </a:lvl8pPr>
            <a:lvl9pPr>
              <a:defRPr sz="1800"/>
            </a:lvl9p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15" name="Untertitel">
            <a:extLst>
              <a:ext uri="{FF2B5EF4-FFF2-40B4-BE49-F238E27FC236}">
                <a16:creationId xmlns:a16="http://schemas.microsoft.com/office/drawing/2014/main" id="{F50C9228-37C1-41DC-B6E1-170A7D14A2E7}"/>
              </a:ext>
            </a:extLst>
          </p:cNvPr>
          <p:cNvSpPr>
            <a:spLocks noGrp="1"/>
          </p:cNvSpPr>
          <p:nvPr>
            <p:ph type="body" sz="quarter" idx="13" hasCustomPrompt="1"/>
          </p:nvPr>
        </p:nvSpPr>
        <p:spPr bwMode="gray">
          <a:xfrm>
            <a:off x="540000" y="972000"/>
            <a:ext cx="11109600" cy="540000"/>
          </a:xfrm>
        </p:spPr>
        <p:txBody>
          <a:bodyPr rIns="1980000"/>
          <a:lstStyle>
            <a:lvl1pPr marL="0" indent="0">
              <a:buNone/>
              <a:defRPr sz="2000" b="0" baseline="0">
                <a:solidFill>
                  <a:schemeClr val="accent1"/>
                </a:solidFill>
              </a:defRPr>
            </a:lvl1pPr>
          </a:lstStyle>
          <a:p>
            <a:r>
              <a:rPr lang="de-DE" noProof="0" dirty="0"/>
              <a:t>Subtitle hinzufügen</a:t>
            </a:r>
          </a:p>
        </p:txBody>
      </p:sp>
      <p:sp>
        <p:nvSpPr>
          <p:cNvPr id="16" name="Titel">
            <a:extLst>
              <a:ext uri="{FF2B5EF4-FFF2-40B4-BE49-F238E27FC236}">
                <a16:creationId xmlns:a16="http://schemas.microsoft.com/office/drawing/2014/main" id="{65F06B5E-9011-4633-86CD-B12E30E65302}"/>
              </a:ext>
            </a:extLst>
          </p:cNvPr>
          <p:cNvSpPr>
            <a:spLocks noGrp="1"/>
          </p:cNvSpPr>
          <p:nvPr>
            <p:ph type="title" hasCustomPrompt="1"/>
          </p:nvPr>
        </p:nvSpPr>
        <p:spPr bwMode="gray">
          <a:xfrm>
            <a:off x="540000" y="432000"/>
            <a:ext cx="11109600" cy="540000"/>
          </a:xfrm>
          <a:prstGeom prst="rect">
            <a:avLst/>
          </a:prstGeom>
        </p:spPr>
        <p:txBody>
          <a:bodyPr vert="horz" lIns="0" tIns="0" rIns="1980000" bIns="0" rtlCol="0" anchor="b" anchorCtr="0">
            <a:noAutofit/>
          </a:bodyPr>
          <a:lstStyle>
            <a:lvl1pPr>
              <a:defRPr/>
            </a:lvl1pPr>
          </a:lstStyle>
          <a:p>
            <a:r>
              <a:rPr lang="de-DE" dirty="0"/>
              <a:t>Headline hinzufügen</a:t>
            </a:r>
            <a:endParaRPr lang="de-DE" noProof="0" dirty="0"/>
          </a:p>
        </p:txBody>
      </p:sp>
      <p:sp>
        <p:nvSpPr>
          <p:cNvPr id="12" name="Foliennummer">
            <a:extLst>
              <a:ext uri="{FF2B5EF4-FFF2-40B4-BE49-F238E27FC236}">
                <a16:creationId xmlns:a16="http://schemas.microsoft.com/office/drawing/2014/main" id="{01C7E910-357B-45F7-9059-84CDBB5F7662}"/>
              </a:ext>
            </a:extLst>
          </p:cNvPr>
          <p:cNvSpPr>
            <a:spLocks noGrp="1"/>
          </p:cNvSpPr>
          <p:nvPr>
            <p:ph type="sldNum" sz="quarter" idx="4"/>
          </p:nvPr>
        </p:nvSpPr>
        <p:spPr bwMode="gray">
          <a:xfrm>
            <a:off x="11120400" y="6347010"/>
            <a:ext cx="529200" cy="168989"/>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9" name="Fußzeile">
            <a:extLst>
              <a:ext uri="{FF2B5EF4-FFF2-40B4-BE49-F238E27FC236}">
                <a16:creationId xmlns:a16="http://schemas.microsoft.com/office/drawing/2014/main" id="{F35150DE-D0D0-4EB3-9237-B41641C9E3F6}"/>
              </a:ext>
            </a:extLst>
          </p:cNvPr>
          <p:cNvSpPr txBox="1">
            <a:spLocks/>
          </p:cNvSpPr>
          <p:nvPr userDrawn="1"/>
        </p:nvSpPr>
        <p:spPr bwMode="gray">
          <a:xfrm>
            <a:off x="540000" y="6347012"/>
            <a:ext cx="1199153" cy="168988"/>
          </a:xfrm>
          <a:prstGeom prst="rect">
            <a:avLst/>
          </a:prstGeom>
        </p:spPr>
        <p:txBody>
          <a:bodyPr vert="horz" lIns="0" tIns="0" rIns="0" bIns="0" rtlCol="0" anchor="b"/>
          <a:lstStyle>
            <a:defPPr>
              <a:defRPr lang="en-US"/>
            </a:defPPr>
            <a:lvl1pPr marL="0" algn="l" defTabSz="914400" rtl="0" eaLnBrk="1" latinLnBrk="0" hangingPunct="1">
              <a:defRPr lang="de-DE" sz="1000" kern="1200" dirty="0" smtClean="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 Drozak Consulting</a:t>
            </a:r>
          </a:p>
        </p:txBody>
      </p:sp>
    </p:spTree>
    <p:extLst>
      <p:ext uri="{BB962C8B-B14F-4D97-AF65-F5344CB8AC3E}">
        <p14:creationId xmlns:p14="http://schemas.microsoft.com/office/powerpoint/2010/main" val="33590790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ontakt">
    <p:spTree>
      <p:nvGrpSpPr>
        <p:cNvPr id="1" name=""/>
        <p:cNvGrpSpPr/>
        <p:nvPr/>
      </p:nvGrpSpPr>
      <p:grpSpPr>
        <a:xfrm>
          <a:off x="0" y="0"/>
          <a:ext cx="0" cy="0"/>
          <a:chOff x="0" y="0"/>
          <a:chExt cx="0" cy="0"/>
        </a:xfrm>
      </p:grpSpPr>
      <p:graphicFrame>
        <p:nvGraphicFramePr>
          <p:cNvPr id="2" name="Objekt 1" hidden="1">
            <a:extLst>
              <a:ext uri="{FF2B5EF4-FFF2-40B4-BE49-F238E27FC236}">
                <a16:creationId xmlns:a16="http://schemas.microsoft.com/office/drawing/2014/main" id="{828A36DF-E1F7-4EDB-9B16-6AF56C540771}"/>
              </a:ext>
            </a:extLst>
          </p:cNvPr>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358" name="think-cell Folie" r:id="rId4" imgW="395" imgH="394" progId="TCLayout.ActiveDocument.1">
                  <p:embed/>
                </p:oleObj>
              </mc:Choice>
              <mc:Fallback>
                <p:oleObj name="think-cell Folie" r:id="rId4" imgW="395" imgH="394" progId="TCLayout.ActiveDocument.1">
                  <p:embed/>
                  <p:pic>
                    <p:nvPicPr>
                      <p:cNvPr id="2" name="Objekt 1" hidden="1">
                        <a:extLst>
                          <a:ext uri="{FF2B5EF4-FFF2-40B4-BE49-F238E27FC236}">
                            <a16:creationId xmlns:a16="http://schemas.microsoft.com/office/drawing/2014/main" id="{828A36DF-E1F7-4EDB-9B16-6AF56C540771}"/>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Bildplatzhalter 7">
            <a:extLst>
              <a:ext uri="{FF2B5EF4-FFF2-40B4-BE49-F238E27FC236}">
                <a16:creationId xmlns:a16="http://schemas.microsoft.com/office/drawing/2014/main" id="{892DC7F8-67D7-4480-9349-583742CF346E}"/>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a:fillRect/>
          </a:stretch>
        </p:blipFill>
        <p:spPr bwMode="gray">
          <a:xfrm>
            <a:off x="0" y="1512000"/>
            <a:ext cx="12190413" cy="5346000"/>
          </a:xfrm>
          <a:prstGeom prst="rect">
            <a:avLst/>
          </a:prstGeom>
          <a:gradFill>
            <a:gsLst>
              <a:gs pos="13000">
                <a:schemeClr val="tx2"/>
              </a:gs>
              <a:gs pos="100000">
                <a:schemeClr val="tx2">
                  <a:alpha val="0"/>
                </a:schemeClr>
              </a:gs>
            </a:gsLst>
            <a:lin ang="21000000" scaled="0"/>
          </a:gradFill>
          <a:ln>
            <a:noFill/>
          </a:ln>
        </p:spPr>
      </p:pic>
      <p:sp>
        <p:nvSpPr>
          <p:cNvPr id="14" name="Rechteck 13">
            <a:extLst>
              <a:ext uri="{FF2B5EF4-FFF2-40B4-BE49-F238E27FC236}">
                <a16:creationId xmlns:a16="http://schemas.microsoft.com/office/drawing/2014/main" id="{B2DE12D1-9836-4CCD-82EE-54E20F83934E}"/>
              </a:ext>
            </a:extLst>
          </p:cNvPr>
          <p:cNvSpPr/>
          <p:nvPr userDrawn="1"/>
        </p:nvSpPr>
        <p:spPr>
          <a:xfrm>
            <a:off x="-813" y="1512001"/>
            <a:ext cx="10953735" cy="5345999"/>
          </a:xfrm>
          <a:prstGeom prst="rect">
            <a:avLst/>
          </a:prstGeom>
          <a:gradFill>
            <a:gsLst>
              <a:gs pos="13000">
                <a:schemeClr val="tx2"/>
              </a:gs>
              <a:gs pos="100000">
                <a:schemeClr val="tx2">
                  <a:alpha val="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algn="l" eaLnBrk="1">
              <a:lnSpc>
                <a:spcPct val="90000"/>
              </a:lnSpc>
              <a:spcAft>
                <a:spcPts val="1000"/>
              </a:spcAft>
            </a:pPr>
            <a:endParaRPr lang="de-DE" sz="1400" dirty="0"/>
          </a:p>
        </p:txBody>
      </p:sp>
      <p:sp>
        <p:nvSpPr>
          <p:cNvPr id="13" name="Bildplatzhalter 4"/>
          <p:cNvSpPr>
            <a:spLocks noGrp="1" noChangeAspect="1"/>
          </p:cNvSpPr>
          <p:nvPr>
            <p:ph type="pic" sz="quarter" idx="17"/>
          </p:nvPr>
        </p:nvSpPr>
        <p:spPr>
          <a:xfrm>
            <a:off x="540000" y="3304800"/>
            <a:ext cx="1130400" cy="1130400"/>
          </a:xfrm>
          <a:solidFill>
            <a:schemeClr val="bg1">
              <a:lumMod val="85000"/>
            </a:schemeClr>
          </a:solidFill>
        </p:spPr>
        <p:txBody>
          <a:bodyPr vert="horz" lIns="144000" tIns="144000" rIns="144000" bIns="144000" rtlCol="0">
            <a:noAutofit/>
          </a:bodyPr>
          <a:lstStyle>
            <a:lvl1pPr>
              <a:defRPr lang="en-US"/>
            </a:lvl1pPr>
          </a:lstStyle>
          <a:p>
            <a:pPr marL="0" lvl="0" indent="0">
              <a:buNone/>
            </a:pPr>
            <a:r>
              <a:rPr lang="de-DE"/>
              <a:t>Bild durch Klicken auf Symbol hinzufügen</a:t>
            </a:r>
            <a:endParaRPr lang="en-US" dirty="0"/>
          </a:p>
        </p:txBody>
      </p:sp>
      <p:sp>
        <p:nvSpPr>
          <p:cNvPr id="3" name="Inhalt 1"/>
          <p:cNvSpPr>
            <a:spLocks noGrp="1"/>
          </p:cNvSpPr>
          <p:nvPr>
            <p:ph sz="half" idx="1" hasCustomPrompt="1"/>
          </p:nvPr>
        </p:nvSpPr>
        <p:spPr bwMode="gray">
          <a:xfrm>
            <a:off x="2239582" y="3283066"/>
            <a:ext cx="4127077" cy="1176338"/>
          </a:xfrm>
        </p:spPr>
        <p:txBody>
          <a:bodyPr anchor="ctr" anchorCtr="0"/>
          <a:lstStyle>
            <a:lvl1pPr marL="0" indent="0" algn="l" defTabSz="914400" rtl="0" eaLnBrk="1" latinLnBrk="0" hangingPunct="1">
              <a:lnSpc>
                <a:spcPct val="100000"/>
              </a:lnSpc>
              <a:spcBef>
                <a:spcPts val="600"/>
              </a:spcBef>
              <a:spcAft>
                <a:spcPts val="0"/>
              </a:spcAft>
              <a:buFont typeface="Arial" panose="020B0604020202020204" pitchFamily="34" charset="0"/>
              <a:buNone/>
              <a:defRPr lang="de-DE" sz="1400" kern="1200" noProof="0" dirty="0">
                <a:solidFill>
                  <a:schemeClr val="bg1"/>
                </a:solidFill>
                <a:latin typeface="+mn-lt"/>
                <a:ea typeface="+mn-ea"/>
                <a:cs typeface="+mn-cs"/>
              </a:defRPr>
            </a:lvl1pPr>
            <a:lvl2pPr marL="54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2pPr>
            <a:lvl3pPr marL="81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3pPr>
            <a:lvl4pPr marL="108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4pPr>
            <a:lvl5pPr>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19" name="Inhalt 1">
            <a:extLst>
              <a:ext uri="{FF2B5EF4-FFF2-40B4-BE49-F238E27FC236}">
                <a16:creationId xmlns:a16="http://schemas.microsoft.com/office/drawing/2014/main" id="{1C638A33-8DC7-4B55-A497-EDA3B0872CB1}"/>
              </a:ext>
            </a:extLst>
          </p:cNvPr>
          <p:cNvSpPr>
            <a:spLocks noGrp="1"/>
          </p:cNvSpPr>
          <p:nvPr>
            <p:ph sz="half" idx="25" hasCustomPrompt="1"/>
          </p:nvPr>
        </p:nvSpPr>
        <p:spPr bwMode="gray">
          <a:xfrm>
            <a:off x="6928099" y="3283066"/>
            <a:ext cx="4721501" cy="1176338"/>
          </a:xfrm>
        </p:spPr>
        <p:txBody>
          <a:bodyPr anchor="ctr" anchorCtr="0"/>
          <a:lstStyle>
            <a:lvl1pPr marL="0" indent="0" algn="l" defTabSz="914400" rtl="0" eaLnBrk="1" latinLnBrk="0" hangingPunct="1">
              <a:lnSpc>
                <a:spcPct val="100000"/>
              </a:lnSpc>
              <a:spcBef>
                <a:spcPts val="600"/>
              </a:spcBef>
              <a:spcAft>
                <a:spcPts val="0"/>
              </a:spcAft>
              <a:buFont typeface="Arial" panose="020B0604020202020204" pitchFamily="34" charset="0"/>
              <a:buNone/>
              <a:defRPr lang="de-DE" sz="1400" kern="1200" noProof="0" dirty="0">
                <a:solidFill>
                  <a:schemeClr val="bg1"/>
                </a:solidFill>
                <a:latin typeface="+mn-lt"/>
                <a:ea typeface="+mn-ea"/>
                <a:cs typeface="+mn-cs"/>
              </a:defRPr>
            </a:lvl1pPr>
            <a:lvl2pPr marL="54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2pPr>
            <a:lvl3pPr marL="81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3pPr>
            <a:lvl4pPr marL="108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4pPr>
            <a:lvl5pPr>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11" name="Untertitel"/>
          <p:cNvSpPr>
            <a:spLocks noGrp="1"/>
          </p:cNvSpPr>
          <p:nvPr>
            <p:ph type="body" sz="quarter" idx="13" hasCustomPrompt="1"/>
          </p:nvPr>
        </p:nvSpPr>
        <p:spPr bwMode="gray">
          <a:xfrm>
            <a:off x="540000" y="972000"/>
            <a:ext cx="11109600" cy="540000"/>
          </a:xfrm>
        </p:spPr>
        <p:txBody>
          <a:bodyPr rIns="1980000"/>
          <a:lstStyle>
            <a:lvl1pPr marL="0" indent="0">
              <a:buNone/>
              <a:defRPr sz="2000" b="0" baseline="0">
                <a:solidFill>
                  <a:schemeClr val="accent1"/>
                </a:solidFill>
              </a:defRPr>
            </a:lvl1pPr>
          </a:lstStyle>
          <a:p>
            <a:r>
              <a:rPr lang="de-DE" noProof="0" dirty="0"/>
              <a:t>Subtitle hinzufügen</a:t>
            </a:r>
          </a:p>
        </p:txBody>
      </p:sp>
      <p:sp>
        <p:nvSpPr>
          <p:cNvPr id="12" name="Titel">
            <a:extLst>
              <a:ext uri="{FF2B5EF4-FFF2-40B4-BE49-F238E27FC236}">
                <a16:creationId xmlns:a16="http://schemas.microsoft.com/office/drawing/2014/main" id="{332B2841-0FAC-45A2-BBC8-023E7217C113}"/>
              </a:ext>
            </a:extLst>
          </p:cNvPr>
          <p:cNvSpPr>
            <a:spLocks noGrp="1"/>
          </p:cNvSpPr>
          <p:nvPr>
            <p:ph type="title" hasCustomPrompt="1"/>
          </p:nvPr>
        </p:nvSpPr>
        <p:spPr bwMode="gray">
          <a:xfrm>
            <a:off x="540000" y="432000"/>
            <a:ext cx="11109600" cy="540000"/>
          </a:xfrm>
          <a:prstGeom prst="rect">
            <a:avLst/>
          </a:prstGeom>
        </p:spPr>
        <p:txBody>
          <a:bodyPr vert="horz" lIns="0" tIns="0" rIns="1980000" bIns="0" rtlCol="0" anchor="b" anchorCtr="0">
            <a:noAutofit/>
          </a:bodyPr>
          <a:lstStyle>
            <a:lvl1pPr>
              <a:defRPr/>
            </a:lvl1pPr>
          </a:lstStyle>
          <a:p>
            <a:r>
              <a:rPr lang="de-DE" dirty="0"/>
              <a:t>Kontakt</a:t>
            </a:r>
            <a:endParaRPr lang="de-DE" noProof="0" dirty="0"/>
          </a:p>
        </p:txBody>
      </p:sp>
      <p:sp>
        <p:nvSpPr>
          <p:cNvPr id="25" name="Fußzeile">
            <a:extLst>
              <a:ext uri="{FF2B5EF4-FFF2-40B4-BE49-F238E27FC236}">
                <a16:creationId xmlns:a16="http://schemas.microsoft.com/office/drawing/2014/main" id="{BB42973E-A480-4B4A-829A-9CD20CD4FDD0}"/>
              </a:ext>
            </a:extLst>
          </p:cNvPr>
          <p:cNvSpPr>
            <a:spLocks noGrp="1"/>
          </p:cNvSpPr>
          <p:nvPr>
            <p:ph type="ftr" sz="quarter" idx="3"/>
          </p:nvPr>
        </p:nvSpPr>
        <p:spPr bwMode="gray">
          <a:xfrm>
            <a:off x="540000" y="6230470"/>
            <a:ext cx="9473372" cy="285529"/>
          </a:xfrm>
          <a:prstGeom prst="rect">
            <a:avLst/>
          </a:prstGeom>
        </p:spPr>
        <p:txBody>
          <a:bodyPr vert="horz" lIns="0" tIns="0" rIns="0" bIns="0" rtlCol="0" anchor="b"/>
          <a:lstStyle>
            <a:lvl1pPr algn="l">
              <a:defRPr lang="de-DE" sz="1000" kern="1200" dirty="0" smtClean="0">
                <a:solidFill>
                  <a:schemeClr val="bg1"/>
                </a:solidFill>
                <a:latin typeface="+mn-lt"/>
                <a:ea typeface="+mn-ea"/>
                <a:cs typeface="+mn-cs"/>
              </a:defRPr>
            </a:lvl1pPr>
          </a:lstStyle>
          <a:p>
            <a:r>
              <a:rPr lang="de-DE" noProof="0" dirty="0"/>
              <a:t>All rights reserved. This document is only to be used for the specified purposes. No part of it may be distributed, quoted or reproduced, in any form or by any means, </a:t>
            </a:r>
          </a:p>
          <a:p>
            <a:r>
              <a:rPr lang="de-DE" noProof="0" dirty="0"/>
              <a:t>electronic, mechanical, photocopying, recording, or otherwise, to the benefit of further persons or organizations without the prior written permission of Drozak Consulting.</a:t>
            </a:r>
          </a:p>
        </p:txBody>
      </p:sp>
      <p:pic>
        <p:nvPicPr>
          <p:cNvPr id="15" name="Bild 8" descr="DC_Wortmarke_Claim.jpg">
            <a:extLst>
              <a:ext uri="{FF2B5EF4-FFF2-40B4-BE49-F238E27FC236}">
                <a16:creationId xmlns:a16="http://schemas.microsoft.com/office/drawing/2014/main" id="{1E4812C3-E9BC-4495-8593-17285F35D357}"/>
              </a:ext>
            </a:extLst>
          </p:cNvPr>
          <p:cNvPicPr>
            <a:picLocks noChangeAspect="1"/>
          </p:cNvPicPr>
          <p:nvPr userDrawn="1"/>
        </p:nvPicPr>
        <p:blipFill rotWithShape="1">
          <a:blip r:embed="rId7" cstate="screen">
            <a:extLst>
              <a:ext uri="{28A0092B-C50C-407E-A947-70E740481C1C}">
                <a14:useLocalDpi xmlns:a14="http://schemas.microsoft.com/office/drawing/2010/main"/>
              </a:ext>
            </a:extLst>
          </a:blip>
          <a:srcRect/>
          <a:stretch/>
        </p:blipFill>
        <p:spPr>
          <a:xfrm>
            <a:off x="10013372" y="414368"/>
            <a:ext cx="1636228" cy="537618"/>
          </a:xfrm>
          <a:prstGeom prst="rect">
            <a:avLst/>
          </a:prstGeom>
        </p:spPr>
      </p:pic>
    </p:spTree>
    <p:extLst>
      <p:ext uri="{BB962C8B-B14F-4D97-AF65-F5344CB8AC3E}">
        <p14:creationId xmlns:p14="http://schemas.microsoft.com/office/powerpoint/2010/main" val="39220311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FD67C4F9-6D53-4819-8C61-CE07D6F5B8A4}"/>
              </a:ext>
            </a:extLst>
          </p:cNvPr>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2406" name="think-cell Folie" r:id="rId4" imgW="395" imgH="394" progId="TCLayout.ActiveDocument.1">
                  <p:embed/>
                </p:oleObj>
              </mc:Choice>
              <mc:Fallback>
                <p:oleObj name="think-cell Folie" r:id="rId4" imgW="395" imgH="394" progId="TCLayout.ActiveDocument.1">
                  <p:embed/>
                  <p:pic>
                    <p:nvPicPr>
                      <p:cNvPr id="3" name="Objekt 2" hidden="1">
                        <a:extLst>
                          <a:ext uri="{FF2B5EF4-FFF2-40B4-BE49-F238E27FC236}">
                            <a16:creationId xmlns:a16="http://schemas.microsoft.com/office/drawing/2014/main" id="{FD67C4F9-6D53-4819-8C61-CE07D6F5B8A4}"/>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9" name="Bildplatzhalter 7">
            <a:extLst>
              <a:ext uri="{FF2B5EF4-FFF2-40B4-BE49-F238E27FC236}">
                <a16:creationId xmlns:a16="http://schemas.microsoft.com/office/drawing/2014/main" id="{A0533381-4F2C-45BC-8D74-BF5762565029}"/>
              </a:ext>
            </a:extLst>
          </p:cNvPr>
          <p:cNvPicPr>
            <a:picLocks noChangeAspect="1"/>
          </p:cNvPicPr>
          <p:nvPr userDrawn="1"/>
        </p:nvPicPr>
        <p:blipFill>
          <a:blip r:embed="rId6"/>
          <a:srcRect t="17105" b="17105"/>
          <a:stretch>
            <a:fillRect/>
          </a:stretch>
        </p:blipFill>
        <p:spPr bwMode="gray">
          <a:xfrm>
            <a:off x="0" y="1512000"/>
            <a:ext cx="12190413" cy="5346000"/>
          </a:xfrm>
          <a:prstGeom prst="rect">
            <a:avLst/>
          </a:prstGeom>
        </p:spPr>
      </p:pic>
      <p:sp>
        <p:nvSpPr>
          <p:cNvPr id="5" name="Rechteck 4">
            <a:extLst>
              <a:ext uri="{FF2B5EF4-FFF2-40B4-BE49-F238E27FC236}">
                <a16:creationId xmlns:a16="http://schemas.microsoft.com/office/drawing/2014/main" id="{AC918AE0-7C4F-47E5-A859-E9940542D065}"/>
              </a:ext>
            </a:extLst>
          </p:cNvPr>
          <p:cNvSpPr/>
          <p:nvPr userDrawn="1"/>
        </p:nvSpPr>
        <p:spPr>
          <a:xfrm>
            <a:off x="0" y="1511999"/>
            <a:ext cx="12190413" cy="5346001"/>
          </a:xfrm>
          <a:prstGeom prst="rect">
            <a:avLst/>
          </a:prstGeom>
          <a:gradFill>
            <a:gsLst>
              <a:gs pos="13000">
                <a:schemeClr val="tx2"/>
              </a:gs>
              <a:gs pos="100000">
                <a:schemeClr val="tx2">
                  <a:alpha val="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lvl="0" eaLnBrk="1">
              <a:lnSpc>
                <a:spcPct val="90000"/>
              </a:lnSpc>
              <a:spcAft>
                <a:spcPts val="1000"/>
              </a:spcAft>
            </a:pPr>
            <a:endParaRPr lang="de-DE" sz="1400" dirty="0"/>
          </a:p>
        </p:txBody>
      </p:sp>
      <p:sp>
        <p:nvSpPr>
          <p:cNvPr id="2" name="Titel 1"/>
          <p:cNvSpPr>
            <a:spLocks noGrp="1"/>
          </p:cNvSpPr>
          <p:nvPr>
            <p:ph type="title" hasCustomPrompt="1"/>
          </p:nvPr>
        </p:nvSpPr>
        <p:spPr>
          <a:xfrm>
            <a:off x="540000" y="2176450"/>
            <a:ext cx="9473372" cy="540000"/>
          </a:xfrm>
        </p:spPr>
        <p:txBody>
          <a:bodyPr rIns="0" anchor="t" anchorCtr="0"/>
          <a:lstStyle>
            <a:lvl1pPr>
              <a:defRPr sz="2400">
                <a:solidFill>
                  <a:schemeClr val="bg1"/>
                </a:solidFill>
              </a:defRPr>
            </a:lvl1pPr>
          </a:lstStyle>
          <a:p>
            <a:r>
              <a:rPr lang="de-DE" dirty="0"/>
              <a:t>Projektüberschrift: Arial 24pt, fett</a:t>
            </a:r>
            <a:endParaRPr lang="de-DE" noProof="0" dirty="0"/>
          </a:p>
        </p:txBody>
      </p:sp>
      <p:sp>
        <p:nvSpPr>
          <p:cNvPr id="4" name="Textplatzhalter 3"/>
          <p:cNvSpPr>
            <a:spLocks noGrp="1"/>
          </p:cNvSpPr>
          <p:nvPr>
            <p:ph type="body" sz="quarter" idx="17" hasCustomPrompt="1"/>
          </p:nvPr>
        </p:nvSpPr>
        <p:spPr>
          <a:xfrm>
            <a:off x="539749" y="2837200"/>
            <a:ext cx="9473417" cy="1080000"/>
          </a:xfrm>
        </p:spPr>
        <p:txBody>
          <a:bodyPr/>
          <a:lstStyle>
            <a:lvl1pPr marL="0" indent="0">
              <a:buNone/>
              <a:defRPr sz="20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r>
              <a:rPr lang="de-DE" dirty="0"/>
              <a:t>Projektüberschrift Zeile 2: Arial 20pt, normal</a:t>
            </a:r>
            <a:br>
              <a:rPr lang="de-DE" dirty="0"/>
            </a:br>
            <a:r>
              <a:rPr lang="de-DE" dirty="0"/>
              <a:t>Projektüberschrift Zeile 3: optional</a:t>
            </a:r>
          </a:p>
          <a:p>
            <a:pPr lvl="0"/>
            <a:endParaRPr lang="de-DE" noProof="0" dirty="0"/>
          </a:p>
        </p:txBody>
      </p:sp>
      <p:sp>
        <p:nvSpPr>
          <p:cNvPr id="13" name="Textplatzhalter 3"/>
          <p:cNvSpPr>
            <a:spLocks noGrp="1"/>
          </p:cNvSpPr>
          <p:nvPr>
            <p:ph type="body" sz="quarter" idx="18" hasCustomPrompt="1"/>
          </p:nvPr>
        </p:nvSpPr>
        <p:spPr>
          <a:xfrm>
            <a:off x="539749" y="4037950"/>
            <a:ext cx="9473417" cy="1772300"/>
          </a:xfrm>
        </p:spPr>
        <p:txBody>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noProof="0" dirty="0"/>
              <a:t>Vorname Nachname</a:t>
            </a:r>
            <a:br>
              <a:rPr lang="de-DE" noProof="0" dirty="0"/>
            </a:br>
            <a:r>
              <a:rPr lang="de-DE" noProof="0" dirty="0"/>
              <a:t>TT.MM.JJJJ</a:t>
            </a:r>
          </a:p>
          <a:p>
            <a:pPr lvl="0"/>
            <a:endParaRPr lang="de-DE" noProof="0" dirty="0"/>
          </a:p>
        </p:txBody>
      </p:sp>
      <p:sp>
        <p:nvSpPr>
          <p:cNvPr id="8" name="Fußzeile">
            <a:extLst>
              <a:ext uri="{FF2B5EF4-FFF2-40B4-BE49-F238E27FC236}">
                <a16:creationId xmlns:a16="http://schemas.microsoft.com/office/drawing/2014/main" id="{C29703CE-1E33-4ECB-AE62-55F9D8840E34}"/>
              </a:ext>
            </a:extLst>
          </p:cNvPr>
          <p:cNvSpPr>
            <a:spLocks noGrp="1"/>
          </p:cNvSpPr>
          <p:nvPr>
            <p:ph type="ftr" sz="quarter" idx="3"/>
          </p:nvPr>
        </p:nvSpPr>
        <p:spPr bwMode="gray">
          <a:xfrm>
            <a:off x="540000" y="6230470"/>
            <a:ext cx="9473372" cy="285529"/>
          </a:xfrm>
          <a:prstGeom prst="rect">
            <a:avLst/>
          </a:prstGeom>
        </p:spPr>
        <p:txBody>
          <a:bodyPr vert="horz" lIns="0" tIns="0" rIns="0" bIns="0" rtlCol="0" anchor="b"/>
          <a:lstStyle>
            <a:lvl1pPr algn="l">
              <a:defRPr lang="de-DE" sz="1000" kern="1200" dirty="0" smtClean="0">
                <a:solidFill>
                  <a:schemeClr val="bg1"/>
                </a:solidFill>
                <a:latin typeface="+mn-lt"/>
                <a:ea typeface="+mn-ea"/>
                <a:cs typeface="+mn-cs"/>
              </a:defRPr>
            </a:lvl1pPr>
          </a:lstStyle>
          <a:p>
            <a:r>
              <a:rPr lang="de-DE" noProof="0" dirty="0"/>
              <a:t>All rights reserved. This document is only to be used for the specified purposes. No part of it may be distributed, quoted or reproduced, in any form or by any means, </a:t>
            </a:r>
          </a:p>
          <a:p>
            <a:r>
              <a:rPr lang="de-DE" noProof="0" dirty="0"/>
              <a:t>electronic, mechanical, photocopying, recording, or otherwise, to the benefit of further persons or organizations without the prior written permission of Drozak Consulting.</a:t>
            </a:r>
          </a:p>
        </p:txBody>
      </p:sp>
      <p:pic>
        <p:nvPicPr>
          <p:cNvPr id="14" name="Bild 8" descr="DC_Wortmarke_Claim.jpg">
            <a:extLst>
              <a:ext uri="{FF2B5EF4-FFF2-40B4-BE49-F238E27FC236}">
                <a16:creationId xmlns:a16="http://schemas.microsoft.com/office/drawing/2014/main" id="{C3148D7C-5E78-4062-9DD4-2559FDBF41CE}"/>
              </a:ext>
            </a:extLst>
          </p:cNvPr>
          <p:cNvPicPr>
            <a:picLocks noChangeAspect="1"/>
          </p:cNvPicPr>
          <p:nvPr userDrawn="1"/>
        </p:nvPicPr>
        <p:blipFill rotWithShape="1">
          <a:blip r:embed="rId7" cstate="hqprint">
            <a:extLst>
              <a:ext uri="{28A0092B-C50C-407E-A947-70E740481C1C}">
                <a14:useLocalDpi xmlns:a14="http://schemas.microsoft.com/office/drawing/2010/main"/>
              </a:ext>
            </a:extLst>
          </a:blip>
          <a:srcRect l="548" t="5644" r="2545" b="9657"/>
          <a:stretch/>
        </p:blipFill>
        <p:spPr>
          <a:xfrm>
            <a:off x="10013372" y="414368"/>
            <a:ext cx="1636228" cy="537618"/>
          </a:xfrm>
          <a:prstGeom prst="rect">
            <a:avLst/>
          </a:prstGeom>
        </p:spPr>
      </p:pic>
    </p:spTree>
    <p:extLst>
      <p:ext uri="{BB962C8B-B14F-4D97-AF65-F5344CB8AC3E}">
        <p14:creationId xmlns:p14="http://schemas.microsoft.com/office/powerpoint/2010/main" val="413753519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0627B0B5-E332-40B8-873A-80B6A2A20C73}"/>
              </a:ext>
            </a:extLst>
          </p:cNvPr>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3430" name="think-cell Folie" r:id="rId5" imgW="395" imgH="394" progId="TCLayout.ActiveDocument.1">
                  <p:embed/>
                </p:oleObj>
              </mc:Choice>
              <mc:Fallback>
                <p:oleObj name="think-cell Folie" r:id="rId5" imgW="395" imgH="394" progId="TCLayout.ActiveDocument.1">
                  <p:embed/>
                  <p:pic>
                    <p:nvPicPr>
                      <p:cNvPr id="5" name="Objekt 4" hidden="1">
                        <a:extLst>
                          <a:ext uri="{FF2B5EF4-FFF2-40B4-BE49-F238E27FC236}">
                            <a16:creationId xmlns:a16="http://schemas.microsoft.com/office/drawing/2014/main" id="{0627B0B5-E332-40B8-873A-80B6A2A20C73}"/>
                          </a:ext>
                        </a:extLst>
                      </p:cNvPr>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2" name="Rechteck 1" hidden="1">
            <a:extLst>
              <a:ext uri="{FF2B5EF4-FFF2-40B4-BE49-F238E27FC236}">
                <a16:creationId xmlns:a16="http://schemas.microsoft.com/office/drawing/2014/main" id="{6C9A073D-CD9F-4C0E-B252-8E7A33293D6C}"/>
              </a:ext>
            </a:extLst>
          </p:cNvPr>
          <p:cNvSpPr/>
          <p:nvPr userDrawn="1">
            <p:custDataLst>
              <p:tags r:id="rId3"/>
            </p:custDataLst>
          </p:nvPr>
        </p:nvSpPr>
        <p:spPr>
          <a:xfrm>
            <a:off x="0" y="0"/>
            <a:ext cx="65" cy="215444"/>
          </a:xfrm>
          <a:prstGeom prst="rect">
            <a:avLst/>
          </a:prstGeom>
          <a:solidFill>
            <a:schemeClr val="accent1"/>
          </a:solidFill>
        </p:spPr>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lvl="0" indent="0" algn="l" eaLnBrk="1">
              <a:lnSpc>
                <a:spcPct val="100000"/>
              </a:lnSpc>
              <a:spcBef>
                <a:spcPct val="0"/>
              </a:spcBef>
              <a:spcAft>
                <a:spcPct val="0"/>
              </a:spcAft>
            </a:pPr>
            <a:endParaRPr lang="de-DE" sz="2000" b="1" i="0" baseline="0" dirty="0" err="1">
              <a:solidFill>
                <a:schemeClr val="bg1"/>
              </a:solidFill>
              <a:latin typeface="Arial" panose="020B0604020202020204" pitchFamily="34" charset="0"/>
              <a:ea typeface="+mj-ea"/>
              <a:cs typeface="+mj-cs"/>
              <a:sym typeface="Arial" panose="020B0604020202020204" pitchFamily="34" charset="0"/>
            </a:endParaRPr>
          </a:p>
        </p:txBody>
      </p:sp>
      <p:pic>
        <p:nvPicPr>
          <p:cNvPr id="17" name="Bildplatzhalter 7">
            <a:extLst>
              <a:ext uri="{FF2B5EF4-FFF2-40B4-BE49-F238E27FC236}">
                <a16:creationId xmlns:a16="http://schemas.microsoft.com/office/drawing/2014/main" id="{03E86BE1-14F4-4A82-AF01-5589BBDDF96A}"/>
              </a:ext>
            </a:extLst>
          </p:cNvPr>
          <p:cNvPicPr>
            <a:picLocks noChangeAspect="1"/>
          </p:cNvPicPr>
          <p:nvPr userDrawn="1"/>
        </p:nvPicPr>
        <p:blipFill>
          <a:blip r:embed="rId7"/>
          <a:srcRect t="17105" b="17105"/>
          <a:stretch>
            <a:fillRect/>
          </a:stretch>
        </p:blipFill>
        <p:spPr bwMode="gray">
          <a:xfrm>
            <a:off x="0" y="1512000"/>
            <a:ext cx="12190413" cy="5346000"/>
          </a:xfrm>
          <a:prstGeom prst="rect">
            <a:avLst/>
          </a:prstGeom>
        </p:spPr>
      </p:pic>
      <p:sp>
        <p:nvSpPr>
          <p:cNvPr id="18" name="Rechteck 17">
            <a:extLst>
              <a:ext uri="{FF2B5EF4-FFF2-40B4-BE49-F238E27FC236}">
                <a16:creationId xmlns:a16="http://schemas.microsoft.com/office/drawing/2014/main" id="{D958CD71-4354-432A-80CE-A25ECEF1CEBB}"/>
              </a:ext>
            </a:extLst>
          </p:cNvPr>
          <p:cNvSpPr/>
          <p:nvPr userDrawn="1"/>
        </p:nvSpPr>
        <p:spPr>
          <a:xfrm>
            <a:off x="3175" y="1512001"/>
            <a:ext cx="12187238" cy="5345999"/>
          </a:xfrm>
          <a:prstGeom prst="rect">
            <a:avLst/>
          </a:prstGeom>
          <a:gradFill>
            <a:gsLst>
              <a:gs pos="18000">
                <a:schemeClr val="bg1"/>
              </a:gs>
              <a:gs pos="100000">
                <a:schemeClr val="bg1">
                  <a:alpha val="91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algn="l" eaLnBrk="1">
              <a:lnSpc>
                <a:spcPct val="90000"/>
              </a:lnSpc>
              <a:spcAft>
                <a:spcPts val="1000"/>
              </a:spcAft>
            </a:pPr>
            <a:endParaRPr lang="de-DE" sz="1400" dirty="0"/>
          </a:p>
        </p:txBody>
      </p:sp>
      <p:sp>
        <p:nvSpPr>
          <p:cNvPr id="10" name="Titel">
            <a:extLst>
              <a:ext uri="{FF2B5EF4-FFF2-40B4-BE49-F238E27FC236}">
                <a16:creationId xmlns:a16="http://schemas.microsoft.com/office/drawing/2014/main" id="{C52D39E2-A5EB-44DB-97A5-11A39833F8A6}"/>
              </a:ext>
            </a:extLst>
          </p:cNvPr>
          <p:cNvSpPr>
            <a:spLocks noGrp="1"/>
          </p:cNvSpPr>
          <p:nvPr>
            <p:ph type="title" hasCustomPrompt="1"/>
          </p:nvPr>
        </p:nvSpPr>
        <p:spPr bwMode="gray">
          <a:xfrm>
            <a:off x="540000" y="432000"/>
            <a:ext cx="11109600" cy="540000"/>
          </a:xfrm>
          <a:prstGeom prst="rect">
            <a:avLst/>
          </a:prstGeom>
        </p:spPr>
        <p:txBody>
          <a:bodyPr vert="horz" lIns="0" tIns="0" rIns="0" bIns="0" rtlCol="0" anchor="b" anchorCtr="0">
            <a:noAutofit/>
          </a:bodyPr>
          <a:lstStyle>
            <a:lvl1pPr>
              <a:defRPr/>
            </a:lvl1pPr>
          </a:lstStyle>
          <a:p>
            <a:r>
              <a:rPr lang="de-DE" noProof="0" dirty="0"/>
              <a:t>Headline hinzufügen</a:t>
            </a:r>
          </a:p>
        </p:txBody>
      </p:sp>
      <p:sp>
        <p:nvSpPr>
          <p:cNvPr id="11" name="Untertitel">
            <a:extLst>
              <a:ext uri="{FF2B5EF4-FFF2-40B4-BE49-F238E27FC236}">
                <a16:creationId xmlns:a16="http://schemas.microsoft.com/office/drawing/2014/main" id="{B740AD0E-7F82-41F3-945D-3726CB0BFAD8}"/>
              </a:ext>
            </a:extLst>
          </p:cNvPr>
          <p:cNvSpPr>
            <a:spLocks noGrp="1"/>
          </p:cNvSpPr>
          <p:nvPr>
            <p:ph type="body" sz="quarter" idx="13" hasCustomPrompt="1"/>
          </p:nvPr>
        </p:nvSpPr>
        <p:spPr bwMode="gray">
          <a:xfrm>
            <a:off x="540000" y="972000"/>
            <a:ext cx="11109600" cy="540000"/>
          </a:xfrm>
        </p:spPr>
        <p:txBody>
          <a:bodyPr rIns="0"/>
          <a:lstStyle>
            <a:lvl1pPr marL="0" indent="0">
              <a:buNone/>
              <a:defRPr sz="2000" b="0" baseline="0">
                <a:solidFill>
                  <a:schemeClr val="accent1"/>
                </a:solidFill>
              </a:defRPr>
            </a:lvl1pPr>
          </a:lstStyle>
          <a:p>
            <a:r>
              <a:rPr lang="de-DE" noProof="0" dirty="0"/>
              <a:t>Subtitle hinzufügen</a:t>
            </a:r>
          </a:p>
        </p:txBody>
      </p:sp>
      <p:sp>
        <p:nvSpPr>
          <p:cNvPr id="16" name="Foliennummer">
            <a:extLst>
              <a:ext uri="{FF2B5EF4-FFF2-40B4-BE49-F238E27FC236}">
                <a16:creationId xmlns:a16="http://schemas.microsoft.com/office/drawing/2014/main" id="{F3B24F42-0AFB-43A7-BF9C-8A2CFF979024}"/>
              </a:ext>
            </a:extLst>
          </p:cNvPr>
          <p:cNvSpPr>
            <a:spLocks noGrp="1"/>
          </p:cNvSpPr>
          <p:nvPr>
            <p:ph type="sldNum" sz="quarter" idx="4"/>
          </p:nvPr>
        </p:nvSpPr>
        <p:spPr bwMode="gray">
          <a:xfrm>
            <a:off x="11120400" y="6347010"/>
            <a:ext cx="529200" cy="168989"/>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13" name="Fußzeile">
            <a:extLst>
              <a:ext uri="{FF2B5EF4-FFF2-40B4-BE49-F238E27FC236}">
                <a16:creationId xmlns:a16="http://schemas.microsoft.com/office/drawing/2014/main" id="{4930B948-BE04-4B22-B290-03B58EA43C62}"/>
              </a:ext>
            </a:extLst>
          </p:cNvPr>
          <p:cNvSpPr txBox="1">
            <a:spLocks/>
          </p:cNvSpPr>
          <p:nvPr userDrawn="1"/>
        </p:nvSpPr>
        <p:spPr bwMode="gray">
          <a:xfrm>
            <a:off x="540000" y="6347012"/>
            <a:ext cx="1199153" cy="168988"/>
          </a:xfrm>
          <a:prstGeom prst="rect">
            <a:avLst/>
          </a:prstGeom>
        </p:spPr>
        <p:txBody>
          <a:bodyPr vert="horz" lIns="0" tIns="0" rIns="0" bIns="0" rtlCol="0" anchor="b"/>
          <a:lstStyle>
            <a:defPPr>
              <a:defRPr lang="en-US"/>
            </a:defPPr>
            <a:lvl1pPr marL="0" algn="l" defTabSz="914400" rtl="0" eaLnBrk="1" latinLnBrk="0" hangingPunct="1">
              <a:defRPr lang="de-DE" sz="1000" kern="1200" dirty="0" smtClean="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 Drozak Consulting</a:t>
            </a:r>
          </a:p>
        </p:txBody>
      </p:sp>
    </p:spTree>
    <p:extLst>
      <p:ext uri="{BB962C8B-B14F-4D97-AF65-F5344CB8AC3E}">
        <p14:creationId xmlns:p14="http://schemas.microsoft.com/office/powerpoint/2010/main" val="8929470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el und Inhalt_01">
    <p:spTree>
      <p:nvGrpSpPr>
        <p:cNvPr id="1" name=""/>
        <p:cNvGrpSpPr/>
        <p:nvPr/>
      </p:nvGrpSpPr>
      <p:grpSpPr>
        <a:xfrm>
          <a:off x="0" y="0"/>
          <a:ext cx="0" cy="0"/>
          <a:chOff x="0" y="0"/>
          <a:chExt cx="0" cy="0"/>
        </a:xfrm>
      </p:grpSpPr>
      <p:graphicFrame>
        <p:nvGraphicFramePr>
          <p:cNvPr id="2" name="Objekt 1" hidden="1">
            <a:extLst>
              <a:ext uri="{FF2B5EF4-FFF2-40B4-BE49-F238E27FC236}">
                <a16:creationId xmlns:a16="http://schemas.microsoft.com/office/drawing/2014/main" id="{AE171BF4-5B8C-4EC7-A100-647DE342D7B1}"/>
              </a:ext>
            </a:extLst>
          </p:cNvPr>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4454" name="think-cell Folie" r:id="rId5" imgW="270" imgH="270" progId="TCLayout.ActiveDocument.1">
                  <p:embed/>
                </p:oleObj>
              </mc:Choice>
              <mc:Fallback>
                <p:oleObj name="think-cell Folie" r:id="rId5" imgW="270" imgH="270" progId="TCLayout.ActiveDocument.1">
                  <p:embed/>
                  <p:pic>
                    <p:nvPicPr>
                      <p:cNvPr id="2" name="Objekt 1" hidden="1">
                        <a:extLst>
                          <a:ext uri="{FF2B5EF4-FFF2-40B4-BE49-F238E27FC236}">
                            <a16:creationId xmlns:a16="http://schemas.microsoft.com/office/drawing/2014/main" id="{AE171BF4-5B8C-4EC7-A100-647DE342D7B1}"/>
                          </a:ext>
                        </a:extLst>
                      </p:cNvPr>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4" name="Rechteck 3" hidden="1">
            <a:extLst>
              <a:ext uri="{FF2B5EF4-FFF2-40B4-BE49-F238E27FC236}">
                <a16:creationId xmlns:a16="http://schemas.microsoft.com/office/drawing/2014/main" id="{22889753-B0B0-40D1-A9CB-76DE34BA3A40}"/>
              </a:ext>
            </a:extLst>
          </p:cNvPr>
          <p:cNvSpPr/>
          <p:nvPr userDrawn="1">
            <p:custDataLst>
              <p:tags r:id="rId3"/>
            </p:custDataLst>
          </p:nvPr>
        </p:nvSpPr>
        <p:spPr>
          <a:xfrm>
            <a:off x="0" y="0"/>
            <a:ext cx="65" cy="215444"/>
          </a:xfrm>
          <a:prstGeom prst="rect">
            <a:avLst/>
          </a:prstGeom>
          <a:solidFill>
            <a:schemeClr val="accent1"/>
          </a:solidFill>
        </p:spPr>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lvl="0" indent="0" algn="l" eaLnBrk="1">
              <a:lnSpc>
                <a:spcPct val="100000"/>
              </a:lnSpc>
              <a:spcBef>
                <a:spcPct val="0"/>
              </a:spcBef>
              <a:spcAft>
                <a:spcPct val="0"/>
              </a:spcAft>
            </a:pPr>
            <a:endParaRPr lang="de-DE" sz="2000" b="1" i="0" baseline="0" dirty="0" err="1">
              <a:solidFill>
                <a:schemeClr val="bg1"/>
              </a:solidFill>
              <a:latin typeface="Arial" panose="020B0604020202020204" pitchFamily="34" charset="0"/>
              <a:ea typeface="+mj-ea"/>
              <a:cs typeface="+mj-cs"/>
              <a:sym typeface="Arial" panose="020B0604020202020204" pitchFamily="34" charset="0"/>
            </a:endParaRPr>
          </a:p>
        </p:txBody>
      </p:sp>
      <p:sp>
        <p:nvSpPr>
          <p:cNvPr id="13" name="Untertitel"/>
          <p:cNvSpPr>
            <a:spLocks noGrp="1"/>
          </p:cNvSpPr>
          <p:nvPr>
            <p:ph type="body" sz="quarter" idx="13" hasCustomPrompt="1"/>
          </p:nvPr>
        </p:nvSpPr>
        <p:spPr bwMode="gray">
          <a:xfrm>
            <a:off x="540000" y="972000"/>
            <a:ext cx="11109600" cy="540000"/>
          </a:xfrm>
        </p:spPr>
        <p:txBody>
          <a:bodyPr rIns="0"/>
          <a:lstStyle>
            <a:lvl1pPr marL="0" indent="0">
              <a:buNone/>
              <a:defRPr sz="2000" b="0" baseline="0">
                <a:solidFill>
                  <a:schemeClr val="accent1"/>
                </a:solidFill>
              </a:defRPr>
            </a:lvl1pPr>
          </a:lstStyle>
          <a:p>
            <a:r>
              <a:rPr lang="de-DE" noProof="0" dirty="0"/>
              <a:t>Subtitle hinzufügen</a:t>
            </a:r>
          </a:p>
        </p:txBody>
      </p:sp>
      <p:sp>
        <p:nvSpPr>
          <p:cNvPr id="3" name="Inhalt"/>
          <p:cNvSpPr>
            <a:spLocks noGrp="1"/>
          </p:cNvSpPr>
          <p:nvPr>
            <p:ph idx="1" hasCustomPrompt="1"/>
          </p:nvPr>
        </p:nvSpPr>
        <p:spPr bwMode="gray">
          <a:xfrm>
            <a:off x="540000" y="1512000"/>
            <a:ext cx="11109600" cy="4298400"/>
          </a:xfrm>
        </p:spPr>
        <p:txBody>
          <a:body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8" name="Titel">
            <a:extLst>
              <a:ext uri="{FF2B5EF4-FFF2-40B4-BE49-F238E27FC236}">
                <a16:creationId xmlns:a16="http://schemas.microsoft.com/office/drawing/2014/main" id="{332B2841-0FAC-45A2-BBC8-023E7217C113}"/>
              </a:ext>
            </a:extLst>
          </p:cNvPr>
          <p:cNvSpPr>
            <a:spLocks noGrp="1"/>
          </p:cNvSpPr>
          <p:nvPr>
            <p:ph type="title" hasCustomPrompt="1"/>
          </p:nvPr>
        </p:nvSpPr>
        <p:spPr bwMode="gray">
          <a:xfrm>
            <a:off x="540000" y="432000"/>
            <a:ext cx="11109600" cy="540000"/>
          </a:xfrm>
          <a:prstGeom prst="rect">
            <a:avLst/>
          </a:prstGeom>
        </p:spPr>
        <p:txBody>
          <a:bodyPr vert="horz" lIns="0" tIns="0" rIns="0" bIns="0" rtlCol="0" anchor="b" anchorCtr="0">
            <a:noAutofit/>
          </a:bodyPr>
          <a:lstStyle>
            <a:lvl1pPr>
              <a:defRPr/>
            </a:lvl1pPr>
          </a:lstStyle>
          <a:p>
            <a:r>
              <a:rPr lang="de-DE" dirty="0"/>
              <a:t>Headline hinzufügen</a:t>
            </a:r>
            <a:endParaRPr lang="de-DE" noProof="0" dirty="0"/>
          </a:p>
        </p:txBody>
      </p:sp>
      <p:sp>
        <p:nvSpPr>
          <p:cNvPr id="11" name="Foliennummer">
            <a:extLst>
              <a:ext uri="{FF2B5EF4-FFF2-40B4-BE49-F238E27FC236}">
                <a16:creationId xmlns:a16="http://schemas.microsoft.com/office/drawing/2014/main" id="{C2E881CB-1D30-43CA-B34A-2DDE04488B00}"/>
              </a:ext>
            </a:extLst>
          </p:cNvPr>
          <p:cNvSpPr>
            <a:spLocks noGrp="1"/>
          </p:cNvSpPr>
          <p:nvPr>
            <p:ph type="sldNum" sz="quarter" idx="4"/>
          </p:nvPr>
        </p:nvSpPr>
        <p:spPr bwMode="gray">
          <a:xfrm>
            <a:off x="11120400" y="6347010"/>
            <a:ext cx="529200" cy="168989"/>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12" name="Fußzeile">
            <a:extLst>
              <a:ext uri="{FF2B5EF4-FFF2-40B4-BE49-F238E27FC236}">
                <a16:creationId xmlns:a16="http://schemas.microsoft.com/office/drawing/2014/main" id="{0161EB41-CB89-44E6-801F-68CF049C275D}"/>
              </a:ext>
            </a:extLst>
          </p:cNvPr>
          <p:cNvSpPr txBox="1">
            <a:spLocks/>
          </p:cNvSpPr>
          <p:nvPr userDrawn="1"/>
        </p:nvSpPr>
        <p:spPr bwMode="gray">
          <a:xfrm>
            <a:off x="540000" y="6347012"/>
            <a:ext cx="1199153" cy="168988"/>
          </a:xfrm>
          <a:prstGeom prst="rect">
            <a:avLst/>
          </a:prstGeom>
        </p:spPr>
        <p:txBody>
          <a:bodyPr vert="horz" lIns="0" tIns="0" rIns="0" bIns="0" rtlCol="0" anchor="b"/>
          <a:lstStyle>
            <a:defPPr>
              <a:defRPr lang="en-US"/>
            </a:defPPr>
            <a:lvl1pPr marL="0" algn="l" defTabSz="914400" rtl="0" eaLnBrk="1" latinLnBrk="0" hangingPunct="1">
              <a:defRPr lang="de-DE" sz="1000" kern="1200" dirty="0" smtClean="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 Drozak Consulting</a:t>
            </a:r>
          </a:p>
        </p:txBody>
      </p:sp>
    </p:spTree>
    <p:extLst>
      <p:ext uri="{BB962C8B-B14F-4D97-AF65-F5344CB8AC3E}">
        <p14:creationId xmlns:p14="http://schemas.microsoft.com/office/powerpoint/2010/main" val="29817762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el und Inhalt_02">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82E8F23E-D9AD-48DB-8220-F4737D85ACE0}"/>
              </a:ext>
            </a:extLst>
          </p:cNvPr>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5478" name="think-cell Folie" r:id="rId5" imgW="395" imgH="394" progId="TCLayout.ActiveDocument.1">
                  <p:embed/>
                </p:oleObj>
              </mc:Choice>
              <mc:Fallback>
                <p:oleObj name="think-cell Folie" r:id="rId5" imgW="395" imgH="394" progId="TCLayout.ActiveDocument.1">
                  <p:embed/>
                  <p:pic>
                    <p:nvPicPr>
                      <p:cNvPr id="5" name="Objekt 4" hidden="1">
                        <a:extLst>
                          <a:ext uri="{FF2B5EF4-FFF2-40B4-BE49-F238E27FC236}">
                            <a16:creationId xmlns:a16="http://schemas.microsoft.com/office/drawing/2014/main" id="{82E8F23E-D9AD-48DB-8220-F4737D85ACE0}"/>
                          </a:ext>
                        </a:extLst>
                      </p:cNvPr>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2" name="Rechteck 1" hidden="1">
            <a:extLst>
              <a:ext uri="{FF2B5EF4-FFF2-40B4-BE49-F238E27FC236}">
                <a16:creationId xmlns:a16="http://schemas.microsoft.com/office/drawing/2014/main" id="{7F7BF48E-97DB-4CC9-9C14-525483B22B00}"/>
              </a:ext>
            </a:extLst>
          </p:cNvPr>
          <p:cNvSpPr/>
          <p:nvPr userDrawn="1">
            <p:custDataLst>
              <p:tags r:id="rId3"/>
            </p:custDataLst>
          </p:nvPr>
        </p:nvSpPr>
        <p:spPr>
          <a:xfrm>
            <a:off x="0" y="0"/>
            <a:ext cx="65" cy="215444"/>
          </a:xfrm>
          <a:prstGeom prst="rect">
            <a:avLst/>
          </a:prstGeom>
          <a:solidFill>
            <a:schemeClr val="accent1"/>
          </a:solidFill>
        </p:spPr>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lvl="0" indent="0" algn="l" eaLnBrk="1">
              <a:lnSpc>
                <a:spcPct val="100000"/>
              </a:lnSpc>
              <a:spcBef>
                <a:spcPct val="0"/>
              </a:spcBef>
              <a:spcAft>
                <a:spcPct val="0"/>
              </a:spcAft>
            </a:pPr>
            <a:endParaRPr lang="de-DE" sz="2000" b="1" i="0" baseline="0" dirty="0" err="1">
              <a:solidFill>
                <a:schemeClr val="bg1"/>
              </a:solidFill>
              <a:latin typeface="Arial" panose="020B0604020202020204" pitchFamily="34" charset="0"/>
              <a:ea typeface="+mj-ea"/>
              <a:cs typeface="+mj-cs"/>
              <a:sym typeface="Arial" panose="020B0604020202020204" pitchFamily="34" charset="0"/>
            </a:endParaRPr>
          </a:p>
        </p:txBody>
      </p:sp>
      <p:sp>
        <p:nvSpPr>
          <p:cNvPr id="3" name="Inhalt 1"/>
          <p:cNvSpPr>
            <a:spLocks noGrp="1"/>
          </p:cNvSpPr>
          <p:nvPr>
            <p:ph sz="half" idx="1" hasCustomPrompt="1"/>
          </p:nvPr>
        </p:nvSpPr>
        <p:spPr bwMode="gray">
          <a:xfrm>
            <a:off x="540000" y="1512000"/>
            <a:ext cx="5338800" cy="4298400"/>
          </a:xfrm>
        </p:spPr>
        <p:txBody>
          <a:bodyPr/>
          <a:lstStyle>
            <a:lvl1pPr>
              <a:defRPr sz="1400"/>
            </a:lvl1pPr>
            <a:lvl2pPr>
              <a:defRPr sz="1400"/>
            </a:lvl2pPr>
            <a:lvl3pPr>
              <a:defRPr sz="1400"/>
            </a:lvl3pPr>
            <a:lvl4pPr>
              <a:defRPr sz="1400"/>
            </a:lvl4pPr>
            <a:lvl5pPr>
              <a:defRPr sz="1600"/>
            </a:lvl5pPr>
            <a:lvl6pPr>
              <a:defRPr sz="1800"/>
            </a:lvl6pPr>
            <a:lvl7pPr>
              <a:defRPr sz="1800"/>
            </a:lvl7pPr>
            <a:lvl8pPr>
              <a:defRPr sz="1800"/>
            </a:lvl8pPr>
            <a:lvl9pPr>
              <a:defRPr sz="1800"/>
            </a:lvl9p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4" name="Inhalt 2"/>
          <p:cNvSpPr>
            <a:spLocks noGrp="1"/>
          </p:cNvSpPr>
          <p:nvPr>
            <p:ph sz="half" idx="2" hasCustomPrompt="1"/>
          </p:nvPr>
        </p:nvSpPr>
        <p:spPr bwMode="gray">
          <a:xfrm>
            <a:off x="6310800" y="1512000"/>
            <a:ext cx="5338800" cy="4298400"/>
          </a:xfrm>
        </p:spPr>
        <p:txBody>
          <a:bodyPr/>
          <a:lstStyle>
            <a:lvl1pPr>
              <a:defRPr sz="1400"/>
            </a:lvl1pPr>
            <a:lvl2pPr>
              <a:defRPr sz="1400"/>
            </a:lvl2pPr>
            <a:lvl3pPr>
              <a:defRPr sz="1400"/>
            </a:lvl3pPr>
            <a:lvl4pPr>
              <a:defRPr sz="1400"/>
            </a:lvl4pPr>
            <a:lvl5pPr>
              <a:defRPr sz="1600"/>
            </a:lvl5pPr>
            <a:lvl6pPr>
              <a:defRPr sz="1800"/>
            </a:lvl6pPr>
            <a:lvl7pPr>
              <a:defRPr sz="1800"/>
            </a:lvl7pPr>
            <a:lvl8pPr>
              <a:defRPr sz="1800"/>
            </a:lvl8pPr>
            <a:lvl9pPr>
              <a:defRPr sz="1800"/>
            </a:lvl9p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15" name="Untertitel">
            <a:extLst>
              <a:ext uri="{FF2B5EF4-FFF2-40B4-BE49-F238E27FC236}">
                <a16:creationId xmlns:a16="http://schemas.microsoft.com/office/drawing/2014/main" id="{F50C9228-37C1-41DC-B6E1-170A7D14A2E7}"/>
              </a:ext>
            </a:extLst>
          </p:cNvPr>
          <p:cNvSpPr>
            <a:spLocks noGrp="1"/>
          </p:cNvSpPr>
          <p:nvPr>
            <p:ph type="body" sz="quarter" idx="13" hasCustomPrompt="1"/>
          </p:nvPr>
        </p:nvSpPr>
        <p:spPr bwMode="gray">
          <a:xfrm>
            <a:off x="540000" y="972000"/>
            <a:ext cx="11109600" cy="540000"/>
          </a:xfrm>
        </p:spPr>
        <p:txBody>
          <a:bodyPr rIns="0"/>
          <a:lstStyle>
            <a:lvl1pPr marL="0" indent="0">
              <a:buNone/>
              <a:defRPr sz="2000" b="0" baseline="0">
                <a:solidFill>
                  <a:schemeClr val="accent1"/>
                </a:solidFill>
              </a:defRPr>
            </a:lvl1pPr>
          </a:lstStyle>
          <a:p>
            <a:r>
              <a:rPr lang="de-DE" noProof="0" dirty="0"/>
              <a:t>Subtitle hinzufügen</a:t>
            </a:r>
          </a:p>
        </p:txBody>
      </p:sp>
      <p:sp>
        <p:nvSpPr>
          <p:cNvPr id="16" name="Titel">
            <a:extLst>
              <a:ext uri="{FF2B5EF4-FFF2-40B4-BE49-F238E27FC236}">
                <a16:creationId xmlns:a16="http://schemas.microsoft.com/office/drawing/2014/main" id="{65F06B5E-9011-4633-86CD-B12E30E65302}"/>
              </a:ext>
            </a:extLst>
          </p:cNvPr>
          <p:cNvSpPr>
            <a:spLocks noGrp="1"/>
          </p:cNvSpPr>
          <p:nvPr>
            <p:ph type="title" hasCustomPrompt="1"/>
          </p:nvPr>
        </p:nvSpPr>
        <p:spPr bwMode="gray">
          <a:xfrm>
            <a:off x="540000" y="432000"/>
            <a:ext cx="11109600" cy="540000"/>
          </a:xfrm>
          <a:prstGeom prst="rect">
            <a:avLst/>
          </a:prstGeom>
        </p:spPr>
        <p:txBody>
          <a:bodyPr vert="horz" lIns="0" tIns="0" rIns="0" bIns="0" rtlCol="0" anchor="b" anchorCtr="0">
            <a:noAutofit/>
          </a:bodyPr>
          <a:lstStyle>
            <a:lvl1pPr>
              <a:defRPr/>
            </a:lvl1pPr>
          </a:lstStyle>
          <a:p>
            <a:r>
              <a:rPr lang="de-DE" dirty="0"/>
              <a:t>Headline hinzufügen</a:t>
            </a:r>
            <a:endParaRPr lang="de-DE" noProof="0" dirty="0"/>
          </a:p>
        </p:txBody>
      </p:sp>
      <p:sp>
        <p:nvSpPr>
          <p:cNvPr id="12" name="Foliennummer">
            <a:extLst>
              <a:ext uri="{FF2B5EF4-FFF2-40B4-BE49-F238E27FC236}">
                <a16:creationId xmlns:a16="http://schemas.microsoft.com/office/drawing/2014/main" id="{01C7E910-357B-45F7-9059-84CDBB5F7662}"/>
              </a:ext>
            </a:extLst>
          </p:cNvPr>
          <p:cNvSpPr>
            <a:spLocks noGrp="1"/>
          </p:cNvSpPr>
          <p:nvPr>
            <p:ph type="sldNum" sz="quarter" idx="4"/>
          </p:nvPr>
        </p:nvSpPr>
        <p:spPr bwMode="gray">
          <a:xfrm>
            <a:off x="11120400" y="6347010"/>
            <a:ext cx="529200" cy="168989"/>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9" name="Fußzeile">
            <a:extLst>
              <a:ext uri="{FF2B5EF4-FFF2-40B4-BE49-F238E27FC236}">
                <a16:creationId xmlns:a16="http://schemas.microsoft.com/office/drawing/2014/main" id="{F35150DE-D0D0-4EB3-9237-B41641C9E3F6}"/>
              </a:ext>
            </a:extLst>
          </p:cNvPr>
          <p:cNvSpPr txBox="1">
            <a:spLocks/>
          </p:cNvSpPr>
          <p:nvPr userDrawn="1"/>
        </p:nvSpPr>
        <p:spPr bwMode="gray">
          <a:xfrm>
            <a:off x="540000" y="6347012"/>
            <a:ext cx="1199153" cy="168988"/>
          </a:xfrm>
          <a:prstGeom prst="rect">
            <a:avLst/>
          </a:prstGeom>
        </p:spPr>
        <p:txBody>
          <a:bodyPr vert="horz" lIns="0" tIns="0" rIns="0" bIns="0" rtlCol="0" anchor="b"/>
          <a:lstStyle>
            <a:defPPr>
              <a:defRPr lang="en-US"/>
            </a:defPPr>
            <a:lvl1pPr marL="0" algn="l" defTabSz="914400" rtl="0" eaLnBrk="1" latinLnBrk="0" hangingPunct="1">
              <a:defRPr lang="de-DE" sz="1000" kern="1200" dirty="0" smtClean="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 Drozak Consulting</a:t>
            </a:r>
          </a:p>
        </p:txBody>
      </p:sp>
    </p:spTree>
    <p:extLst>
      <p:ext uri="{BB962C8B-B14F-4D97-AF65-F5344CB8AC3E}">
        <p14:creationId xmlns:p14="http://schemas.microsoft.com/office/powerpoint/2010/main" val="788536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Kontakt">
    <p:spTree>
      <p:nvGrpSpPr>
        <p:cNvPr id="1" name=""/>
        <p:cNvGrpSpPr/>
        <p:nvPr/>
      </p:nvGrpSpPr>
      <p:grpSpPr>
        <a:xfrm>
          <a:off x="0" y="0"/>
          <a:ext cx="0" cy="0"/>
          <a:chOff x="0" y="0"/>
          <a:chExt cx="0" cy="0"/>
        </a:xfrm>
      </p:grpSpPr>
      <p:graphicFrame>
        <p:nvGraphicFramePr>
          <p:cNvPr id="2" name="Objekt 1" hidden="1">
            <a:extLst>
              <a:ext uri="{FF2B5EF4-FFF2-40B4-BE49-F238E27FC236}">
                <a16:creationId xmlns:a16="http://schemas.microsoft.com/office/drawing/2014/main" id="{828A36DF-E1F7-4EDB-9B16-6AF56C540771}"/>
              </a:ext>
            </a:extLst>
          </p:cNvPr>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502" name="think-cell Folie" r:id="rId4" imgW="395" imgH="394" progId="TCLayout.ActiveDocument.1">
                  <p:embed/>
                </p:oleObj>
              </mc:Choice>
              <mc:Fallback>
                <p:oleObj name="think-cell Folie" r:id="rId4" imgW="395" imgH="394" progId="TCLayout.ActiveDocument.1">
                  <p:embed/>
                  <p:pic>
                    <p:nvPicPr>
                      <p:cNvPr id="2" name="Objekt 1" hidden="1">
                        <a:extLst>
                          <a:ext uri="{FF2B5EF4-FFF2-40B4-BE49-F238E27FC236}">
                            <a16:creationId xmlns:a16="http://schemas.microsoft.com/office/drawing/2014/main" id="{828A36DF-E1F7-4EDB-9B16-6AF56C540771}"/>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Bildplatzhalter 7">
            <a:extLst>
              <a:ext uri="{FF2B5EF4-FFF2-40B4-BE49-F238E27FC236}">
                <a16:creationId xmlns:a16="http://schemas.microsoft.com/office/drawing/2014/main" id="{892DC7F8-67D7-4480-9349-583742CF346E}"/>
              </a:ext>
            </a:extLst>
          </p:cNvPr>
          <p:cNvPicPr>
            <a:picLocks noChangeAspect="1"/>
          </p:cNvPicPr>
          <p:nvPr userDrawn="1"/>
        </p:nvPicPr>
        <p:blipFill>
          <a:blip r:embed="rId6"/>
          <a:srcRect t="17105" b="17105"/>
          <a:stretch>
            <a:fillRect/>
          </a:stretch>
        </p:blipFill>
        <p:spPr bwMode="gray">
          <a:xfrm>
            <a:off x="0" y="1512000"/>
            <a:ext cx="12190413" cy="5346000"/>
          </a:xfrm>
          <a:prstGeom prst="rect">
            <a:avLst/>
          </a:prstGeom>
          <a:gradFill>
            <a:gsLst>
              <a:gs pos="13000">
                <a:schemeClr val="tx2"/>
              </a:gs>
              <a:gs pos="100000">
                <a:schemeClr val="tx2">
                  <a:alpha val="0"/>
                </a:schemeClr>
              </a:gs>
            </a:gsLst>
            <a:lin ang="21000000" scaled="0"/>
          </a:gradFill>
          <a:ln>
            <a:noFill/>
          </a:ln>
        </p:spPr>
      </p:pic>
      <p:sp>
        <p:nvSpPr>
          <p:cNvPr id="17" name="Rechteck 16">
            <a:extLst>
              <a:ext uri="{FF2B5EF4-FFF2-40B4-BE49-F238E27FC236}">
                <a16:creationId xmlns:a16="http://schemas.microsoft.com/office/drawing/2014/main" id="{4424BF17-E29D-43D5-AA85-F11EF7023D4E}"/>
              </a:ext>
            </a:extLst>
          </p:cNvPr>
          <p:cNvSpPr/>
          <p:nvPr userDrawn="1"/>
        </p:nvSpPr>
        <p:spPr>
          <a:xfrm>
            <a:off x="3175" y="1511999"/>
            <a:ext cx="12187238" cy="5346001"/>
          </a:xfrm>
          <a:prstGeom prst="rect">
            <a:avLst/>
          </a:prstGeom>
          <a:gradFill>
            <a:gsLst>
              <a:gs pos="100000">
                <a:srgbClr val="002942">
                  <a:alpha val="70000"/>
                </a:srgbClr>
              </a:gs>
              <a:gs pos="18000">
                <a:schemeClr val="tx2"/>
              </a:gs>
              <a:gs pos="100000">
                <a:schemeClr val="tx2">
                  <a:alpha val="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algn="l" eaLnBrk="1">
              <a:lnSpc>
                <a:spcPct val="90000"/>
              </a:lnSpc>
              <a:spcAft>
                <a:spcPts val="1000"/>
              </a:spcAft>
            </a:pPr>
            <a:endParaRPr lang="de-DE" sz="1400" dirty="0"/>
          </a:p>
        </p:txBody>
      </p:sp>
      <p:sp>
        <p:nvSpPr>
          <p:cNvPr id="13" name="Bildplatzhalter 4"/>
          <p:cNvSpPr>
            <a:spLocks noGrp="1" noChangeAspect="1"/>
          </p:cNvSpPr>
          <p:nvPr>
            <p:ph type="pic" sz="quarter" idx="17"/>
          </p:nvPr>
        </p:nvSpPr>
        <p:spPr>
          <a:xfrm>
            <a:off x="540000" y="3304800"/>
            <a:ext cx="1130400" cy="1130400"/>
          </a:xfrm>
          <a:solidFill>
            <a:schemeClr val="bg1">
              <a:lumMod val="85000"/>
            </a:schemeClr>
          </a:solidFill>
        </p:spPr>
        <p:txBody>
          <a:bodyPr vert="horz" lIns="144000" tIns="144000" rIns="144000" bIns="144000" rtlCol="0">
            <a:noAutofit/>
          </a:bodyPr>
          <a:lstStyle>
            <a:lvl1pPr>
              <a:defRPr lang="en-US"/>
            </a:lvl1pPr>
          </a:lstStyle>
          <a:p>
            <a:pPr marL="0" lvl="0" indent="0">
              <a:buNone/>
            </a:pPr>
            <a:endParaRPr lang="en-US" dirty="0"/>
          </a:p>
        </p:txBody>
      </p:sp>
      <p:sp>
        <p:nvSpPr>
          <p:cNvPr id="3" name="Inhalt 1"/>
          <p:cNvSpPr>
            <a:spLocks noGrp="1"/>
          </p:cNvSpPr>
          <p:nvPr>
            <p:ph sz="half" idx="1" hasCustomPrompt="1"/>
          </p:nvPr>
        </p:nvSpPr>
        <p:spPr bwMode="gray">
          <a:xfrm>
            <a:off x="2239582" y="3283066"/>
            <a:ext cx="4127077" cy="1176338"/>
          </a:xfrm>
        </p:spPr>
        <p:txBody>
          <a:bodyPr anchor="ctr" anchorCtr="0"/>
          <a:lstStyle>
            <a:lvl1pPr marL="0" indent="0" algn="l" defTabSz="914400" rtl="0" eaLnBrk="1" latinLnBrk="0" hangingPunct="1">
              <a:lnSpc>
                <a:spcPct val="100000"/>
              </a:lnSpc>
              <a:spcBef>
                <a:spcPts val="600"/>
              </a:spcBef>
              <a:spcAft>
                <a:spcPts val="0"/>
              </a:spcAft>
              <a:buFont typeface="Arial" panose="020B0604020202020204" pitchFamily="34" charset="0"/>
              <a:buNone/>
              <a:defRPr lang="de-DE" sz="1400" kern="1200" noProof="0" dirty="0">
                <a:solidFill>
                  <a:schemeClr val="bg1"/>
                </a:solidFill>
                <a:latin typeface="+mn-lt"/>
                <a:ea typeface="+mn-ea"/>
                <a:cs typeface="+mn-cs"/>
              </a:defRPr>
            </a:lvl1pPr>
            <a:lvl2pPr marL="54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2pPr>
            <a:lvl3pPr marL="81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3pPr>
            <a:lvl4pPr marL="108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4pPr>
            <a:lvl5pPr>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19" name="Inhalt 1">
            <a:extLst>
              <a:ext uri="{FF2B5EF4-FFF2-40B4-BE49-F238E27FC236}">
                <a16:creationId xmlns:a16="http://schemas.microsoft.com/office/drawing/2014/main" id="{1C638A33-8DC7-4B55-A497-EDA3B0872CB1}"/>
              </a:ext>
            </a:extLst>
          </p:cNvPr>
          <p:cNvSpPr>
            <a:spLocks noGrp="1"/>
          </p:cNvSpPr>
          <p:nvPr>
            <p:ph sz="half" idx="25" hasCustomPrompt="1"/>
          </p:nvPr>
        </p:nvSpPr>
        <p:spPr bwMode="gray">
          <a:xfrm>
            <a:off x="6928099" y="3283066"/>
            <a:ext cx="4721501" cy="1176338"/>
          </a:xfrm>
        </p:spPr>
        <p:txBody>
          <a:bodyPr anchor="ctr" anchorCtr="0"/>
          <a:lstStyle>
            <a:lvl1pPr marL="0" indent="0" algn="l" defTabSz="914400" rtl="0" eaLnBrk="1" latinLnBrk="0" hangingPunct="1">
              <a:lnSpc>
                <a:spcPct val="100000"/>
              </a:lnSpc>
              <a:spcBef>
                <a:spcPts val="600"/>
              </a:spcBef>
              <a:spcAft>
                <a:spcPts val="0"/>
              </a:spcAft>
              <a:buFont typeface="Arial" panose="020B0604020202020204" pitchFamily="34" charset="0"/>
              <a:buNone/>
              <a:defRPr lang="de-DE" sz="1400" kern="1200" noProof="0" dirty="0">
                <a:solidFill>
                  <a:schemeClr val="bg1"/>
                </a:solidFill>
                <a:latin typeface="+mn-lt"/>
                <a:ea typeface="+mn-ea"/>
                <a:cs typeface="+mn-cs"/>
              </a:defRPr>
            </a:lvl1pPr>
            <a:lvl2pPr marL="54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2pPr>
            <a:lvl3pPr marL="81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3pPr>
            <a:lvl4pPr marL="108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4pPr>
            <a:lvl5pPr>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11" name="Untertitel"/>
          <p:cNvSpPr>
            <a:spLocks noGrp="1"/>
          </p:cNvSpPr>
          <p:nvPr>
            <p:ph type="body" sz="quarter" idx="13" hasCustomPrompt="1"/>
          </p:nvPr>
        </p:nvSpPr>
        <p:spPr bwMode="gray">
          <a:xfrm>
            <a:off x="540000" y="972000"/>
            <a:ext cx="11109600" cy="540000"/>
          </a:xfrm>
        </p:spPr>
        <p:txBody>
          <a:bodyPr rIns="1980000"/>
          <a:lstStyle>
            <a:lvl1pPr marL="0" indent="0">
              <a:buNone/>
              <a:defRPr sz="2000" b="0" baseline="0">
                <a:solidFill>
                  <a:schemeClr val="accent1"/>
                </a:solidFill>
              </a:defRPr>
            </a:lvl1pPr>
          </a:lstStyle>
          <a:p>
            <a:r>
              <a:rPr lang="de-DE" noProof="0" dirty="0"/>
              <a:t>Subtitle hinzufügen</a:t>
            </a:r>
          </a:p>
        </p:txBody>
      </p:sp>
      <p:sp>
        <p:nvSpPr>
          <p:cNvPr id="12" name="Titel">
            <a:extLst>
              <a:ext uri="{FF2B5EF4-FFF2-40B4-BE49-F238E27FC236}">
                <a16:creationId xmlns:a16="http://schemas.microsoft.com/office/drawing/2014/main" id="{332B2841-0FAC-45A2-BBC8-023E7217C113}"/>
              </a:ext>
            </a:extLst>
          </p:cNvPr>
          <p:cNvSpPr>
            <a:spLocks noGrp="1"/>
          </p:cNvSpPr>
          <p:nvPr>
            <p:ph type="title" hasCustomPrompt="1"/>
          </p:nvPr>
        </p:nvSpPr>
        <p:spPr bwMode="gray">
          <a:xfrm>
            <a:off x="540000" y="432000"/>
            <a:ext cx="11109600" cy="540000"/>
          </a:xfrm>
          <a:prstGeom prst="rect">
            <a:avLst/>
          </a:prstGeom>
        </p:spPr>
        <p:txBody>
          <a:bodyPr vert="horz" lIns="0" tIns="0" rIns="0" bIns="0" rtlCol="0" anchor="b" anchorCtr="0">
            <a:noAutofit/>
          </a:bodyPr>
          <a:lstStyle>
            <a:lvl1pPr>
              <a:defRPr/>
            </a:lvl1pPr>
          </a:lstStyle>
          <a:p>
            <a:r>
              <a:rPr lang="de-DE" dirty="0"/>
              <a:t>Kontakt</a:t>
            </a:r>
            <a:endParaRPr lang="de-DE" noProof="0" dirty="0"/>
          </a:p>
        </p:txBody>
      </p:sp>
      <p:sp>
        <p:nvSpPr>
          <p:cNvPr id="25" name="Fußzeile">
            <a:extLst>
              <a:ext uri="{FF2B5EF4-FFF2-40B4-BE49-F238E27FC236}">
                <a16:creationId xmlns:a16="http://schemas.microsoft.com/office/drawing/2014/main" id="{BB42973E-A480-4B4A-829A-9CD20CD4FDD0}"/>
              </a:ext>
            </a:extLst>
          </p:cNvPr>
          <p:cNvSpPr>
            <a:spLocks noGrp="1"/>
          </p:cNvSpPr>
          <p:nvPr>
            <p:ph type="ftr" sz="quarter" idx="3"/>
          </p:nvPr>
        </p:nvSpPr>
        <p:spPr bwMode="gray">
          <a:xfrm>
            <a:off x="540000" y="6230470"/>
            <a:ext cx="9473372" cy="285529"/>
          </a:xfrm>
          <a:prstGeom prst="rect">
            <a:avLst/>
          </a:prstGeom>
        </p:spPr>
        <p:txBody>
          <a:bodyPr vert="horz" lIns="0" tIns="0" rIns="0" bIns="0" rtlCol="0" anchor="b"/>
          <a:lstStyle>
            <a:lvl1pPr algn="l">
              <a:defRPr lang="de-DE" sz="1000" kern="1200" dirty="0" smtClean="0">
                <a:solidFill>
                  <a:schemeClr val="bg1"/>
                </a:solidFill>
                <a:latin typeface="+mn-lt"/>
                <a:ea typeface="+mn-ea"/>
                <a:cs typeface="+mn-cs"/>
              </a:defRPr>
            </a:lvl1pPr>
          </a:lstStyle>
          <a:p>
            <a:r>
              <a:rPr lang="de-DE" noProof="0" dirty="0"/>
              <a:t>All rights reserved. This document is only to be used for the specified purposes. No part of it may be distributed, quoted or reproduced, in any form or by any means, </a:t>
            </a:r>
          </a:p>
          <a:p>
            <a:r>
              <a:rPr lang="de-DE" noProof="0" dirty="0"/>
              <a:t>electronic, mechanical, photocopying, recording, or otherwise, to the benefit of further persons or organizations without the prior written permission of Drozak Consulting.</a:t>
            </a:r>
          </a:p>
        </p:txBody>
      </p:sp>
      <p:pic>
        <p:nvPicPr>
          <p:cNvPr id="15" name="Bild 8" descr="DC_Wortmarke_Claim.jpg">
            <a:extLst>
              <a:ext uri="{FF2B5EF4-FFF2-40B4-BE49-F238E27FC236}">
                <a16:creationId xmlns:a16="http://schemas.microsoft.com/office/drawing/2014/main" id="{1E4812C3-E9BC-4495-8593-17285F35D357}"/>
              </a:ext>
            </a:extLst>
          </p:cNvPr>
          <p:cNvPicPr>
            <a:picLocks noChangeAspect="1"/>
          </p:cNvPicPr>
          <p:nvPr userDrawn="1"/>
        </p:nvPicPr>
        <p:blipFill rotWithShape="1">
          <a:blip r:embed="rId7" cstate="hqprint">
            <a:extLst>
              <a:ext uri="{28A0092B-C50C-407E-A947-70E740481C1C}">
                <a14:useLocalDpi xmlns:a14="http://schemas.microsoft.com/office/drawing/2010/main"/>
              </a:ext>
            </a:extLst>
          </a:blip>
          <a:srcRect l="548" t="5644" r="2545" b="9657"/>
          <a:stretch/>
        </p:blipFill>
        <p:spPr>
          <a:xfrm>
            <a:off x="10013372" y="414368"/>
            <a:ext cx="1636228" cy="537618"/>
          </a:xfrm>
          <a:prstGeom prst="rect">
            <a:avLst/>
          </a:prstGeom>
        </p:spPr>
      </p:pic>
    </p:spTree>
    <p:extLst>
      <p:ext uri="{BB962C8B-B14F-4D97-AF65-F5344CB8AC3E}">
        <p14:creationId xmlns:p14="http://schemas.microsoft.com/office/powerpoint/2010/main" val="12668104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3802" y="1122363"/>
            <a:ext cx="9142810" cy="2387600"/>
          </a:xfrm>
        </p:spPr>
        <p:txBody>
          <a:bodyPr anchor="b"/>
          <a:lstStyle>
            <a:lvl1pPr algn="ctr">
              <a:defRPr sz="5999"/>
            </a:lvl1pPr>
          </a:lstStyle>
          <a:p>
            <a:r>
              <a:rPr lang="en-US"/>
              <a:t>Click to edit Master title style</a:t>
            </a:r>
            <a:endParaRPr lang="en-US" dirty="0"/>
          </a:p>
        </p:txBody>
      </p:sp>
      <p:sp>
        <p:nvSpPr>
          <p:cNvPr id="3" name="Subtitle 2"/>
          <p:cNvSpPr>
            <a:spLocks noGrp="1"/>
          </p:cNvSpPr>
          <p:nvPr>
            <p:ph type="subTitle" idx="1"/>
          </p:nvPr>
        </p:nvSpPr>
        <p:spPr>
          <a:xfrm>
            <a:off x="1523802" y="3602038"/>
            <a:ext cx="9142810" cy="1655762"/>
          </a:xfrm>
        </p:spPr>
        <p:txBody>
          <a:bodyPr/>
          <a:lstStyle>
            <a:lvl1pPr marL="0" indent="0" algn="ctr">
              <a:buNone/>
              <a:defRPr sz="2400"/>
            </a:lvl1pPr>
            <a:lvl2pPr marL="457154" indent="0" algn="ctr">
              <a:buNone/>
              <a:defRPr sz="2000"/>
            </a:lvl2pPr>
            <a:lvl3pPr marL="914309" indent="0" algn="ctr">
              <a:buNone/>
              <a:defRPr sz="1800"/>
            </a:lvl3pPr>
            <a:lvl4pPr marL="1371463" indent="0" algn="ctr">
              <a:buNone/>
              <a:defRPr sz="1600"/>
            </a:lvl4pPr>
            <a:lvl5pPr marL="1828617" indent="0" algn="ctr">
              <a:buNone/>
              <a:defRPr sz="1600"/>
            </a:lvl5pPr>
            <a:lvl6pPr marL="2285771" indent="0" algn="ctr">
              <a:buNone/>
              <a:defRPr sz="1600"/>
            </a:lvl6pPr>
            <a:lvl7pPr marL="2742926" indent="0" algn="ctr">
              <a:buNone/>
              <a:defRPr sz="1600"/>
            </a:lvl7pPr>
            <a:lvl8pPr marL="3200080" indent="0" algn="ctr">
              <a:buNone/>
              <a:defRPr sz="1600"/>
            </a:lvl8pPr>
            <a:lvl9pPr marL="3657234"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C8E5B4C-653C-481B-B814-3CBB324BC28A}" type="datetimeFigureOut">
              <a:rPr lang="en-US" smtClean="0"/>
              <a:t>9/4/2020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996C01-F67D-4BA9-ADA0-EA7346F353CA}" type="slidenum">
              <a:rPr lang="en-US" smtClean="0"/>
              <a:t>‹#›</a:t>
            </a:fld>
            <a:endParaRPr lang="en-US"/>
          </a:p>
        </p:txBody>
      </p:sp>
    </p:spTree>
    <p:extLst>
      <p:ext uri="{BB962C8B-B14F-4D97-AF65-F5344CB8AC3E}">
        <p14:creationId xmlns:p14="http://schemas.microsoft.com/office/powerpoint/2010/main" val="14152480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8E5B4C-653C-481B-B814-3CBB324BC28A}" type="datetimeFigureOut">
              <a:rPr lang="en-US" smtClean="0"/>
              <a:t>9/4/2020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996C01-F67D-4BA9-ADA0-EA7346F353CA}" type="slidenum">
              <a:rPr lang="en-US" smtClean="0"/>
              <a:t>‹#›</a:t>
            </a:fld>
            <a:endParaRPr lang="en-US"/>
          </a:p>
        </p:txBody>
      </p:sp>
    </p:spTree>
    <p:extLst>
      <p:ext uri="{BB962C8B-B14F-4D97-AF65-F5344CB8AC3E}">
        <p14:creationId xmlns:p14="http://schemas.microsoft.com/office/powerpoint/2010/main" val="42823934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742" y="1709739"/>
            <a:ext cx="10514231" cy="2852737"/>
          </a:xfrm>
        </p:spPr>
        <p:txBody>
          <a:bodyPr anchor="b"/>
          <a:lstStyle>
            <a:lvl1pPr>
              <a:defRPr sz="5999"/>
            </a:lvl1pPr>
          </a:lstStyle>
          <a:p>
            <a:r>
              <a:rPr lang="en-US"/>
              <a:t>Click to edit Master title style</a:t>
            </a:r>
            <a:endParaRPr lang="en-US" dirty="0"/>
          </a:p>
        </p:txBody>
      </p:sp>
      <p:sp>
        <p:nvSpPr>
          <p:cNvPr id="3" name="Text Placeholder 2"/>
          <p:cNvSpPr>
            <a:spLocks noGrp="1"/>
          </p:cNvSpPr>
          <p:nvPr>
            <p:ph type="body" idx="1"/>
          </p:nvPr>
        </p:nvSpPr>
        <p:spPr>
          <a:xfrm>
            <a:off x="831742" y="4589464"/>
            <a:ext cx="10514231" cy="1500187"/>
          </a:xfrm>
        </p:spPr>
        <p:txBody>
          <a:bodyPr/>
          <a:lstStyle>
            <a:lvl1pPr marL="0" indent="0">
              <a:buNone/>
              <a:defRPr sz="2400">
                <a:solidFill>
                  <a:schemeClr val="tx1">
                    <a:tint val="75000"/>
                  </a:schemeClr>
                </a:solidFill>
              </a:defRPr>
            </a:lvl1pPr>
            <a:lvl2pPr marL="457154" indent="0">
              <a:buNone/>
              <a:defRPr sz="2000">
                <a:solidFill>
                  <a:schemeClr val="tx1">
                    <a:tint val="75000"/>
                  </a:schemeClr>
                </a:solidFill>
              </a:defRPr>
            </a:lvl2pPr>
            <a:lvl3pPr marL="914309" indent="0">
              <a:buNone/>
              <a:defRPr sz="1800">
                <a:solidFill>
                  <a:schemeClr val="tx1">
                    <a:tint val="75000"/>
                  </a:schemeClr>
                </a:solidFill>
              </a:defRPr>
            </a:lvl3pPr>
            <a:lvl4pPr marL="1371463" indent="0">
              <a:buNone/>
              <a:defRPr sz="1600">
                <a:solidFill>
                  <a:schemeClr val="tx1">
                    <a:tint val="75000"/>
                  </a:schemeClr>
                </a:solidFill>
              </a:defRPr>
            </a:lvl4pPr>
            <a:lvl5pPr marL="1828617" indent="0">
              <a:buNone/>
              <a:defRPr sz="1600">
                <a:solidFill>
                  <a:schemeClr val="tx1">
                    <a:tint val="75000"/>
                  </a:schemeClr>
                </a:solidFill>
              </a:defRPr>
            </a:lvl5pPr>
            <a:lvl6pPr marL="2285771" indent="0">
              <a:buNone/>
              <a:defRPr sz="1600">
                <a:solidFill>
                  <a:schemeClr val="tx1">
                    <a:tint val="75000"/>
                  </a:schemeClr>
                </a:solidFill>
              </a:defRPr>
            </a:lvl6pPr>
            <a:lvl7pPr marL="2742926" indent="0">
              <a:buNone/>
              <a:defRPr sz="1600">
                <a:solidFill>
                  <a:schemeClr val="tx1">
                    <a:tint val="75000"/>
                  </a:schemeClr>
                </a:solidFill>
              </a:defRPr>
            </a:lvl7pPr>
            <a:lvl8pPr marL="3200080" indent="0">
              <a:buNone/>
              <a:defRPr sz="1600">
                <a:solidFill>
                  <a:schemeClr val="tx1">
                    <a:tint val="75000"/>
                  </a:schemeClr>
                </a:solidFill>
              </a:defRPr>
            </a:lvl8pPr>
            <a:lvl9pPr marL="3657234"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8E5B4C-653C-481B-B814-3CBB324BC28A}" type="datetimeFigureOut">
              <a:rPr lang="en-US" smtClean="0"/>
              <a:t>9/4/2020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996C01-F67D-4BA9-ADA0-EA7346F353CA}" type="slidenum">
              <a:rPr lang="en-US" smtClean="0"/>
              <a:t>‹#›</a:t>
            </a:fld>
            <a:endParaRPr lang="en-US"/>
          </a:p>
        </p:txBody>
      </p:sp>
    </p:spTree>
    <p:extLst>
      <p:ext uri="{BB962C8B-B14F-4D97-AF65-F5344CB8AC3E}">
        <p14:creationId xmlns:p14="http://schemas.microsoft.com/office/powerpoint/2010/main" val="1528190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0627B0B5-E332-40B8-873A-80B6A2A20C73}"/>
              </a:ext>
            </a:extLst>
          </p:cNvPr>
          <p:cNvGraphicFramePr>
            <a:graphicFrameLocks noChangeAspect="1"/>
          </p:cNvGraphicFramePr>
          <p:nvPr userDrawn="1">
            <p:custDataLst>
              <p:tags r:id="rId2"/>
            </p:custDataLst>
            <p:extLst>
              <p:ext uri="{D42A27DB-BD31-4B8C-83A1-F6EECF244321}">
                <p14:modId xmlns:p14="http://schemas.microsoft.com/office/powerpoint/2010/main" val="370157750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190" name="think-cell Folie" r:id="rId4" imgW="395" imgH="394" progId="TCLayout.ActiveDocument.1">
                  <p:embed/>
                </p:oleObj>
              </mc:Choice>
              <mc:Fallback>
                <p:oleObj name="think-cell Folie" r:id="rId4" imgW="395" imgH="394" progId="TCLayout.ActiveDocument.1">
                  <p:embed/>
                  <p:pic>
                    <p:nvPicPr>
                      <p:cNvPr id="5" name="Objekt 4" hidden="1">
                        <a:extLst>
                          <a:ext uri="{FF2B5EF4-FFF2-40B4-BE49-F238E27FC236}">
                            <a16:creationId xmlns:a16="http://schemas.microsoft.com/office/drawing/2014/main" id="{0627B0B5-E332-40B8-873A-80B6A2A20C73}"/>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7" name="Bildplatzhalter 7">
            <a:extLst>
              <a:ext uri="{FF2B5EF4-FFF2-40B4-BE49-F238E27FC236}">
                <a16:creationId xmlns:a16="http://schemas.microsoft.com/office/drawing/2014/main" id="{03E86BE1-14F4-4A82-AF01-5589BBDDF96A}"/>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a:fillRect/>
          </a:stretch>
        </p:blipFill>
        <p:spPr bwMode="gray">
          <a:xfrm>
            <a:off x="0" y="1512000"/>
            <a:ext cx="12190413" cy="5346000"/>
          </a:xfrm>
          <a:prstGeom prst="rect">
            <a:avLst/>
          </a:prstGeom>
        </p:spPr>
      </p:pic>
      <p:sp>
        <p:nvSpPr>
          <p:cNvPr id="18" name="Rechteck 17">
            <a:extLst>
              <a:ext uri="{FF2B5EF4-FFF2-40B4-BE49-F238E27FC236}">
                <a16:creationId xmlns:a16="http://schemas.microsoft.com/office/drawing/2014/main" id="{D958CD71-4354-432A-80CE-A25ECEF1CEBB}"/>
              </a:ext>
            </a:extLst>
          </p:cNvPr>
          <p:cNvSpPr/>
          <p:nvPr userDrawn="1"/>
        </p:nvSpPr>
        <p:spPr>
          <a:xfrm>
            <a:off x="3175" y="1511999"/>
            <a:ext cx="12187238" cy="5345999"/>
          </a:xfrm>
          <a:prstGeom prst="rect">
            <a:avLst/>
          </a:prstGeom>
          <a:gradFill>
            <a:gsLst>
              <a:gs pos="18000">
                <a:schemeClr val="bg1"/>
              </a:gs>
              <a:gs pos="100000">
                <a:schemeClr val="bg1">
                  <a:alpha val="91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algn="l" eaLnBrk="1">
              <a:lnSpc>
                <a:spcPct val="90000"/>
              </a:lnSpc>
              <a:spcAft>
                <a:spcPts val="1000"/>
              </a:spcAft>
            </a:pPr>
            <a:endParaRPr lang="de-DE" sz="1400" dirty="0"/>
          </a:p>
        </p:txBody>
      </p:sp>
      <p:sp>
        <p:nvSpPr>
          <p:cNvPr id="10" name="Titel">
            <a:extLst>
              <a:ext uri="{FF2B5EF4-FFF2-40B4-BE49-F238E27FC236}">
                <a16:creationId xmlns:a16="http://schemas.microsoft.com/office/drawing/2014/main" id="{C52D39E2-A5EB-44DB-97A5-11A39833F8A6}"/>
              </a:ext>
            </a:extLst>
          </p:cNvPr>
          <p:cNvSpPr>
            <a:spLocks noGrp="1"/>
          </p:cNvSpPr>
          <p:nvPr>
            <p:ph type="title" hasCustomPrompt="1"/>
          </p:nvPr>
        </p:nvSpPr>
        <p:spPr bwMode="gray">
          <a:xfrm>
            <a:off x="540000" y="432000"/>
            <a:ext cx="11109600" cy="540000"/>
          </a:xfrm>
          <a:prstGeom prst="rect">
            <a:avLst/>
          </a:prstGeom>
        </p:spPr>
        <p:txBody>
          <a:bodyPr vert="horz" lIns="0" tIns="0" rIns="1980000" bIns="0" rtlCol="0" anchor="b" anchorCtr="0">
            <a:noAutofit/>
          </a:bodyPr>
          <a:lstStyle>
            <a:lvl1pPr>
              <a:defRPr/>
            </a:lvl1pPr>
          </a:lstStyle>
          <a:p>
            <a:r>
              <a:rPr lang="de-DE" noProof="0" dirty="0"/>
              <a:t>Headline hinzufügen</a:t>
            </a:r>
          </a:p>
        </p:txBody>
      </p:sp>
      <p:sp>
        <p:nvSpPr>
          <p:cNvPr id="11" name="Untertitel">
            <a:extLst>
              <a:ext uri="{FF2B5EF4-FFF2-40B4-BE49-F238E27FC236}">
                <a16:creationId xmlns:a16="http://schemas.microsoft.com/office/drawing/2014/main" id="{B740AD0E-7F82-41F3-945D-3726CB0BFAD8}"/>
              </a:ext>
            </a:extLst>
          </p:cNvPr>
          <p:cNvSpPr>
            <a:spLocks noGrp="1"/>
          </p:cNvSpPr>
          <p:nvPr>
            <p:ph type="body" sz="quarter" idx="13" hasCustomPrompt="1"/>
          </p:nvPr>
        </p:nvSpPr>
        <p:spPr bwMode="gray">
          <a:xfrm>
            <a:off x="540000" y="972000"/>
            <a:ext cx="11109600" cy="540000"/>
          </a:xfrm>
        </p:spPr>
        <p:txBody>
          <a:bodyPr rIns="1980000"/>
          <a:lstStyle>
            <a:lvl1pPr marL="0" indent="0">
              <a:buNone/>
              <a:defRPr sz="2000" b="0" baseline="0">
                <a:solidFill>
                  <a:schemeClr val="accent1"/>
                </a:solidFill>
              </a:defRPr>
            </a:lvl1pPr>
          </a:lstStyle>
          <a:p>
            <a:r>
              <a:rPr lang="de-DE" noProof="0" dirty="0"/>
              <a:t>Subtitle hinzufügen</a:t>
            </a:r>
          </a:p>
        </p:txBody>
      </p:sp>
      <p:sp>
        <p:nvSpPr>
          <p:cNvPr id="16" name="Foliennummer">
            <a:extLst>
              <a:ext uri="{FF2B5EF4-FFF2-40B4-BE49-F238E27FC236}">
                <a16:creationId xmlns:a16="http://schemas.microsoft.com/office/drawing/2014/main" id="{F3B24F42-0AFB-43A7-BF9C-8A2CFF979024}"/>
              </a:ext>
            </a:extLst>
          </p:cNvPr>
          <p:cNvSpPr>
            <a:spLocks noGrp="1"/>
          </p:cNvSpPr>
          <p:nvPr>
            <p:ph type="sldNum" sz="quarter" idx="4"/>
          </p:nvPr>
        </p:nvSpPr>
        <p:spPr bwMode="gray">
          <a:xfrm>
            <a:off x="11120400" y="6347010"/>
            <a:ext cx="529200" cy="168989"/>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13" name="Fußzeile">
            <a:extLst>
              <a:ext uri="{FF2B5EF4-FFF2-40B4-BE49-F238E27FC236}">
                <a16:creationId xmlns:a16="http://schemas.microsoft.com/office/drawing/2014/main" id="{4930B948-BE04-4B22-B290-03B58EA43C62}"/>
              </a:ext>
            </a:extLst>
          </p:cNvPr>
          <p:cNvSpPr txBox="1">
            <a:spLocks/>
          </p:cNvSpPr>
          <p:nvPr userDrawn="1"/>
        </p:nvSpPr>
        <p:spPr bwMode="gray">
          <a:xfrm>
            <a:off x="540000" y="6347012"/>
            <a:ext cx="1199153" cy="168988"/>
          </a:xfrm>
          <a:prstGeom prst="rect">
            <a:avLst/>
          </a:prstGeom>
        </p:spPr>
        <p:txBody>
          <a:bodyPr vert="horz" lIns="0" tIns="0" rIns="0" bIns="0" rtlCol="0" anchor="b"/>
          <a:lstStyle>
            <a:defPPr>
              <a:defRPr lang="en-US"/>
            </a:defPPr>
            <a:lvl1pPr marL="0" algn="l" defTabSz="914400" rtl="0" eaLnBrk="1" latinLnBrk="0" hangingPunct="1">
              <a:defRPr lang="de-DE" sz="1000" kern="1200" dirty="0" smtClean="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 Drozak Consulting</a:t>
            </a:r>
          </a:p>
        </p:txBody>
      </p:sp>
    </p:spTree>
    <p:extLst>
      <p:ext uri="{BB962C8B-B14F-4D97-AF65-F5344CB8AC3E}">
        <p14:creationId xmlns:p14="http://schemas.microsoft.com/office/powerpoint/2010/main" val="9173202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091" y="1825625"/>
            <a:ext cx="518092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1396" y="1825625"/>
            <a:ext cx="518092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C8E5B4C-653C-481B-B814-3CBB324BC28A}" type="datetimeFigureOut">
              <a:rPr lang="en-US" smtClean="0"/>
              <a:t>9/4/2020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996C01-F67D-4BA9-ADA0-EA7346F353CA}" type="slidenum">
              <a:rPr lang="en-US" smtClean="0"/>
              <a:t>‹#›</a:t>
            </a:fld>
            <a:endParaRPr lang="en-US"/>
          </a:p>
        </p:txBody>
      </p:sp>
    </p:spTree>
    <p:extLst>
      <p:ext uri="{BB962C8B-B14F-4D97-AF65-F5344CB8AC3E}">
        <p14:creationId xmlns:p14="http://schemas.microsoft.com/office/powerpoint/2010/main" val="20346747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679" y="365126"/>
            <a:ext cx="1051423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679" y="1681163"/>
            <a:ext cx="5157116" cy="823912"/>
          </a:xfrm>
        </p:spPr>
        <p:txBody>
          <a:bodyPr anchor="b"/>
          <a:lstStyle>
            <a:lvl1pPr marL="0" indent="0">
              <a:buNone/>
              <a:defRPr sz="2400" b="1"/>
            </a:lvl1pPr>
            <a:lvl2pPr marL="457154" indent="0">
              <a:buNone/>
              <a:defRPr sz="2000" b="1"/>
            </a:lvl2pPr>
            <a:lvl3pPr marL="914309" indent="0">
              <a:buNone/>
              <a:defRPr sz="1800" b="1"/>
            </a:lvl3pPr>
            <a:lvl4pPr marL="1371463" indent="0">
              <a:buNone/>
              <a:defRPr sz="1600" b="1"/>
            </a:lvl4pPr>
            <a:lvl5pPr marL="1828617" indent="0">
              <a:buNone/>
              <a:defRPr sz="1600" b="1"/>
            </a:lvl5pPr>
            <a:lvl6pPr marL="2285771" indent="0">
              <a:buNone/>
              <a:defRPr sz="1600" b="1"/>
            </a:lvl6pPr>
            <a:lvl7pPr marL="2742926" indent="0">
              <a:buNone/>
              <a:defRPr sz="1600" b="1"/>
            </a:lvl7pPr>
            <a:lvl8pPr marL="3200080" indent="0">
              <a:buNone/>
              <a:defRPr sz="1600" b="1"/>
            </a:lvl8pPr>
            <a:lvl9pPr marL="3657234" indent="0">
              <a:buNone/>
              <a:defRPr sz="1600" b="1"/>
            </a:lvl9pPr>
          </a:lstStyle>
          <a:p>
            <a:pPr lvl="0"/>
            <a:r>
              <a:rPr lang="en-US"/>
              <a:t>Click to edit Master text styles</a:t>
            </a:r>
          </a:p>
        </p:txBody>
      </p:sp>
      <p:sp>
        <p:nvSpPr>
          <p:cNvPr id="4" name="Content Placeholder 3"/>
          <p:cNvSpPr>
            <a:spLocks noGrp="1"/>
          </p:cNvSpPr>
          <p:nvPr>
            <p:ph sz="half" idx="2"/>
          </p:nvPr>
        </p:nvSpPr>
        <p:spPr>
          <a:xfrm>
            <a:off x="839679" y="2505075"/>
            <a:ext cx="51571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1397" y="1681163"/>
            <a:ext cx="5182513" cy="823912"/>
          </a:xfrm>
        </p:spPr>
        <p:txBody>
          <a:bodyPr anchor="b"/>
          <a:lstStyle>
            <a:lvl1pPr marL="0" indent="0">
              <a:buNone/>
              <a:defRPr sz="2400" b="1"/>
            </a:lvl1pPr>
            <a:lvl2pPr marL="457154" indent="0">
              <a:buNone/>
              <a:defRPr sz="2000" b="1"/>
            </a:lvl2pPr>
            <a:lvl3pPr marL="914309" indent="0">
              <a:buNone/>
              <a:defRPr sz="1800" b="1"/>
            </a:lvl3pPr>
            <a:lvl4pPr marL="1371463" indent="0">
              <a:buNone/>
              <a:defRPr sz="1600" b="1"/>
            </a:lvl4pPr>
            <a:lvl5pPr marL="1828617" indent="0">
              <a:buNone/>
              <a:defRPr sz="1600" b="1"/>
            </a:lvl5pPr>
            <a:lvl6pPr marL="2285771" indent="0">
              <a:buNone/>
              <a:defRPr sz="1600" b="1"/>
            </a:lvl6pPr>
            <a:lvl7pPr marL="2742926" indent="0">
              <a:buNone/>
              <a:defRPr sz="1600" b="1"/>
            </a:lvl7pPr>
            <a:lvl8pPr marL="3200080" indent="0">
              <a:buNone/>
              <a:defRPr sz="1600" b="1"/>
            </a:lvl8pPr>
            <a:lvl9pPr marL="3657234"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1397" y="2505075"/>
            <a:ext cx="5182513"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8E5B4C-653C-481B-B814-3CBB324BC28A}" type="datetimeFigureOut">
              <a:rPr lang="en-US" smtClean="0"/>
              <a:t>9/4/2020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E996C01-F67D-4BA9-ADA0-EA7346F353CA}" type="slidenum">
              <a:rPr lang="en-US" smtClean="0"/>
              <a:t>‹#›</a:t>
            </a:fld>
            <a:endParaRPr lang="en-US"/>
          </a:p>
        </p:txBody>
      </p:sp>
    </p:spTree>
    <p:extLst>
      <p:ext uri="{BB962C8B-B14F-4D97-AF65-F5344CB8AC3E}">
        <p14:creationId xmlns:p14="http://schemas.microsoft.com/office/powerpoint/2010/main" val="13584764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C8E5B4C-653C-481B-B814-3CBB324BC28A}" type="datetimeFigureOut">
              <a:rPr lang="en-US" smtClean="0"/>
              <a:t>9/4/2020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E996C01-F67D-4BA9-ADA0-EA7346F353CA}" type="slidenum">
              <a:rPr lang="en-US" smtClean="0"/>
              <a:t>‹#›</a:t>
            </a:fld>
            <a:endParaRPr lang="en-US"/>
          </a:p>
        </p:txBody>
      </p:sp>
    </p:spTree>
    <p:extLst>
      <p:ext uri="{BB962C8B-B14F-4D97-AF65-F5344CB8AC3E}">
        <p14:creationId xmlns:p14="http://schemas.microsoft.com/office/powerpoint/2010/main" val="39762324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8E5B4C-653C-481B-B814-3CBB324BC28A}" type="datetimeFigureOut">
              <a:rPr lang="en-US" smtClean="0"/>
              <a:t>9/4/2020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E996C01-F67D-4BA9-ADA0-EA7346F353CA}" type="slidenum">
              <a:rPr lang="en-US" smtClean="0"/>
              <a:t>‹#›</a:t>
            </a:fld>
            <a:endParaRPr lang="en-US"/>
          </a:p>
        </p:txBody>
      </p:sp>
    </p:spTree>
    <p:extLst>
      <p:ext uri="{BB962C8B-B14F-4D97-AF65-F5344CB8AC3E}">
        <p14:creationId xmlns:p14="http://schemas.microsoft.com/office/powerpoint/2010/main" val="316760534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679" y="457200"/>
            <a:ext cx="3931725"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2513" y="987426"/>
            <a:ext cx="6171397"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679" y="2057400"/>
            <a:ext cx="3931725" cy="3811588"/>
          </a:xfrm>
        </p:spPr>
        <p:txBody>
          <a:bodyPr/>
          <a:lstStyle>
            <a:lvl1pPr marL="0" indent="0">
              <a:buNone/>
              <a:defRPr sz="1600"/>
            </a:lvl1pPr>
            <a:lvl2pPr marL="457154" indent="0">
              <a:buNone/>
              <a:defRPr sz="1400"/>
            </a:lvl2pPr>
            <a:lvl3pPr marL="914309" indent="0">
              <a:buNone/>
              <a:defRPr sz="1200"/>
            </a:lvl3pPr>
            <a:lvl4pPr marL="1371463" indent="0">
              <a:buNone/>
              <a:defRPr sz="1000"/>
            </a:lvl4pPr>
            <a:lvl5pPr marL="1828617" indent="0">
              <a:buNone/>
              <a:defRPr sz="1000"/>
            </a:lvl5pPr>
            <a:lvl6pPr marL="2285771" indent="0">
              <a:buNone/>
              <a:defRPr sz="1000"/>
            </a:lvl6pPr>
            <a:lvl7pPr marL="2742926" indent="0">
              <a:buNone/>
              <a:defRPr sz="1000"/>
            </a:lvl7pPr>
            <a:lvl8pPr marL="3200080" indent="0">
              <a:buNone/>
              <a:defRPr sz="1000"/>
            </a:lvl8pPr>
            <a:lvl9pPr marL="3657234"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8E5B4C-653C-481B-B814-3CBB324BC28A}" type="datetimeFigureOut">
              <a:rPr lang="en-US" smtClean="0"/>
              <a:t>9/4/2020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996C01-F67D-4BA9-ADA0-EA7346F353CA}" type="slidenum">
              <a:rPr lang="en-US" smtClean="0"/>
              <a:t>‹#›</a:t>
            </a:fld>
            <a:endParaRPr lang="en-US"/>
          </a:p>
        </p:txBody>
      </p:sp>
    </p:spTree>
    <p:extLst>
      <p:ext uri="{BB962C8B-B14F-4D97-AF65-F5344CB8AC3E}">
        <p14:creationId xmlns:p14="http://schemas.microsoft.com/office/powerpoint/2010/main" val="132309312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679" y="457200"/>
            <a:ext cx="3931725"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2513" y="987426"/>
            <a:ext cx="6171397" cy="4873625"/>
          </a:xfrm>
        </p:spPr>
        <p:txBody>
          <a:bodyPr anchor="t"/>
          <a:lstStyle>
            <a:lvl1pPr marL="0" indent="0">
              <a:buNone/>
              <a:defRPr sz="3200"/>
            </a:lvl1pPr>
            <a:lvl2pPr marL="457154" indent="0">
              <a:buNone/>
              <a:defRPr sz="2800"/>
            </a:lvl2pPr>
            <a:lvl3pPr marL="914309" indent="0">
              <a:buNone/>
              <a:defRPr sz="2400"/>
            </a:lvl3pPr>
            <a:lvl4pPr marL="1371463" indent="0">
              <a:buNone/>
              <a:defRPr sz="2000"/>
            </a:lvl4pPr>
            <a:lvl5pPr marL="1828617" indent="0">
              <a:buNone/>
              <a:defRPr sz="2000"/>
            </a:lvl5pPr>
            <a:lvl6pPr marL="2285771" indent="0">
              <a:buNone/>
              <a:defRPr sz="2000"/>
            </a:lvl6pPr>
            <a:lvl7pPr marL="2742926" indent="0">
              <a:buNone/>
              <a:defRPr sz="2000"/>
            </a:lvl7pPr>
            <a:lvl8pPr marL="3200080" indent="0">
              <a:buNone/>
              <a:defRPr sz="2000"/>
            </a:lvl8pPr>
            <a:lvl9pPr marL="3657234"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679" y="2057400"/>
            <a:ext cx="3931725" cy="3811588"/>
          </a:xfrm>
        </p:spPr>
        <p:txBody>
          <a:bodyPr/>
          <a:lstStyle>
            <a:lvl1pPr marL="0" indent="0">
              <a:buNone/>
              <a:defRPr sz="1600"/>
            </a:lvl1pPr>
            <a:lvl2pPr marL="457154" indent="0">
              <a:buNone/>
              <a:defRPr sz="1400"/>
            </a:lvl2pPr>
            <a:lvl3pPr marL="914309" indent="0">
              <a:buNone/>
              <a:defRPr sz="1200"/>
            </a:lvl3pPr>
            <a:lvl4pPr marL="1371463" indent="0">
              <a:buNone/>
              <a:defRPr sz="1000"/>
            </a:lvl4pPr>
            <a:lvl5pPr marL="1828617" indent="0">
              <a:buNone/>
              <a:defRPr sz="1000"/>
            </a:lvl5pPr>
            <a:lvl6pPr marL="2285771" indent="0">
              <a:buNone/>
              <a:defRPr sz="1000"/>
            </a:lvl6pPr>
            <a:lvl7pPr marL="2742926" indent="0">
              <a:buNone/>
              <a:defRPr sz="1000"/>
            </a:lvl7pPr>
            <a:lvl8pPr marL="3200080" indent="0">
              <a:buNone/>
              <a:defRPr sz="1000"/>
            </a:lvl8pPr>
            <a:lvl9pPr marL="3657234"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8E5B4C-653C-481B-B814-3CBB324BC28A}" type="datetimeFigureOut">
              <a:rPr lang="en-US" smtClean="0"/>
              <a:t>9/4/2020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996C01-F67D-4BA9-ADA0-EA7346F353CA}" type="slidenum">
              <a:rPr lang="en-US" smtClean="0"/>
              <a:t>‹#›</a:t>
            </a:fld>
            <a:endParaRPr lang="en-US"/>
          </a:p>
        </p:txBody>
      </p:sp>
    </p:spTree>
    <p:extLst>
      <p:ext uri="{BB962C8B-B14F-4D97-AF65-F5344CB8AC3E}">
        <p14:creationId xmlns:p14="http://schemas.microsoft.com/office/powerpoint/2010/main" val="418306546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8E5B4C-653C-481B-B814-3CBB324BC28A}" type="datetimeFigureOut">
              <a:rPr lang="en-US" smtClean="0"/>
              <a:t>9/4/2020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996C01-F67D-4BA9-ADA0-EA7346F353CA}" type="slidenum">
              <a:rPr lang="en-US" smtClean="0"/>
              <a:t>‹#›</a:t>
            </a:fld>
            <a:endParaRPr lang="en-US"/>
          </a:p>
        </p:txBody>
      </p:sp>
    </p:spTree>
    <p:extLst>
      <p:ext uri="{BB962C8B-B14F-4D97-AF65-F5344CB8AC3E}">
        <p14:creationId xmlns:p14="http://schemas.microsoft.com/office/powerpoint/2010/main" val="349331202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3764" y="365125"/>
            <a:ext cx="2628558"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091" y="365125"/>
            <a:ext cx="7733293"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8E5B4C-653C-481B-B814-3CBB324BC28A}" type="datetimeFigureOut">
              <a:rPr lang="en-US" smtClean="0"/>
              <a:t>9/4/2020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996C01-F67D-4BA9-ADA0-EA7346F353CA}" type="slidenum">
              <a:rPr lang="en-US" smtClean="0"/>
              <a:t>‹#›</a:t>
            </a:fld>
            <a:endParaRPr lang="en-US"/>
          </a:p>
        </p:txBody>
      </p:sp>
    </p:spTree>
    <p:extLst>
      <p:ext uri="{BB962C8B-B14F-4D97-AF65-F5344CB8AC3E}">
        <p14:creationId xmlns:p14="http://schemas.microsoft.com/office/powerpoint/2010/main" val="329063870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wo-column">
    <p:spTree>
      <p:nvGrpSpPr>
        <p:cNvPr id="1" name=""/>
        <p:cNvGrpSpPr/>
        <p:nvPr/>
      </p:nvGrpSpPr>
      <p:grpSpPr>
        <a:xfrm>
          <a:off x="0" y="0"/>
          <a:ext cx="0" cy="0"/>
          <a:chOff x="0" y="0"/>
          <a:chExt cx="0" cy="0"/>
        </a:xfrm>
      </p:grpSpPr>
      <p:sp>
        <p:nvSpPr>
          <p:cNvPr id="14" name="Content Placeholder 2"/>
          <p:cNvSpPr>
            <a:spLocks noGrp="1"/>
          </p:cNvSpPr>
          <p:nvPr>
            <p:ph sz="quarter" idx="24"/>
          </p:nvPr>
        </p:nvSpPr>
        <p:spPr>
          <a:xfrm>
            <a:off x="6352465" y="1604434"/>
            <a:ext cx="5562817" cy="361475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Text Placeholder 11"/>
          <p:cNvSpPr>
            <a:spLocks noGrp="1"/>
          </p:cNvSpPr>
          <p:nvPr>
            <p:ph type="body" sz="quarter" idx="13" hasCustomPrompt="1"/>
          </p:nvPr>
        </p:nvSpPr>
        <p:spPr>
          <a:xfrm>
            <a:off x="6387270" y="5421737"/>
            <a:ext cx="54666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28" name="Text Placeholder 11"/>
          <p:cNvSpPr>
            <a:spLocks noGrp="1"/>
          </p:cNvSpPr>
          <p:nvPr>
            <p:ph type="body" sz="quarter" idx="15" hasCustomPrompt="1"/>
          </p:nvPr>
        </p:nvSpPr>
        <p:spPr>
          <a:xfrm>
            <a:off x="336508" y="5421737"/>
            <a:ext cx="5570339"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3" name="Content Placeholder 2"/>
          <p:cNvSpPr>
            <a:spLocks noGrp="1"/>
          </p:cNvSpPr>
          <p:nvPr>
            <p:ph sz="quarter" idx="22"/>
          </p:nvPr>
        </p:nvSpPr>
        <p:spPr>
          <a:xfrm>
            <a:off x="330020" y="1612395"/>
            <a:ext cx="5562817" cy="361475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1"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3" name="Text Placeholder 11"/>
          <p:cNvSpPr>
            <a:spLocks noGrp="1"/>
          </p:cNvSpPr>
          <p:nvPr>
            <p:ph type="body" sz="quarter" idx="32"/>
          </p:nvPr>
        </p:nvSpPr>
        <p:spPr>
          <a:xfrm>
            <a:off x="336507" y="306916"/>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5" name="Text Placeholder 13"/>
          <p:cNvSpPr>
            <a:spLocks noGrp="1"/>
          </p:cNvSpPr>
          <p:nvPr>
            <p:ph type="body" sz="quarter" idx="33"/>
          </p:nvPr>
        </p:nvSpPr>
        <p:spPr>
          <a:xfrm>
            <a:off x="336507" y="911155"/>
            <a:ext cx="11527982" cy="338555"/>
          </a:xfrm>
        </p:spPr>
        <p:txBody>
          <a:bodyPr>
            <a:noAutofit/>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33346497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tandard Layout">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5"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8" name="Content Placeholder 2"/>
          <p:cNvSpPr>
            <a:spLocks noGrp="1"/>
          </p:cNvSpPr>
          <p:nvPr>
            <p:ph sz="quarter" idx="31"/>
          </p:nvPr>
        </p:nvSpPr>
        <p:spPr>
          <a:xfrm>
            <a:off x="344028" y="1604434"/>
            <a:ext cx="11571254" cy="4235452"/>
          </a:xfrm>
        </p:spPr>
        <p:txBody>
          <a:bodyPr wrap="square">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32"/>
          </p:nvPr>
        </p:nvSpPr>
        <p:spPr>
          <a:xfrm>
            <a:off x="336507" y="306916"/>
            <a:ext cx="11527982" cy="492443"/>
          </a:xfrm>
        </p:spPr>
        <p:txBody>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4" name="Text Placeholder 13"/>
          <p:cNvSpPr>
            <a:spLocks noGrp="1"/>
          </p:cNvSpPr>
          <p:nvPr>
            <p:ph type="body" sz="quarter" idx="33"/>
          </p:nvPr>
        </p:nvSpPr>
        <p:spPr>
          <a:xfrm>
            <a:off x="336507" y="911155"/>
            <a:ext cx="11527982" cy="338555"/>
          </a:xfrm>
        </p:spPr>
        <p:txBody>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2843361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 und Inhalt_01">
    <p:spTree>
      <p:nvGrpSpPr>
        <p:cNvPr id="1" name=""/>
        <p:cNvGrpSpPr/>
        <p:nvPr/>
      </p:nvGrpSpPr>
      <p:grpSpPr>
        <a:xfrm>
          <a:off x="0" y="0"/>
          <a:ext cx="0" cy="0"/>
          <a:chOff x="0" y="0"/>
          <a:chExt cx="0" cy="0"/>
        </a:xfrm>
      </p:grpSpPr>
      <p:graphicFrame>
        <p:nvGraphicFramePr>
          <p:cNvPr id="2" name="Objekt 1" hidden="1">
            <a:extLst>
              <a:ext uri="{FF2B5EF4-FFF2-40B4-BE49-F238E27FC236}">
                <a16:creationId xmlns:a16="http://schemas.microsoft.com/office/drawing/2014/main" id="{AE171BF4-5B8C-4EC7-A100-647DE342D7B1}"/>
              </a:ext>
            </a:extLst>
          </p:cNvPr>
          <p:cNvGraphicFramePr>
            <a:graphicFrameLocks noChangeAspect="1"/>
          </p:cNvGraphicFramePr>
          <p:nvPr userDrawn="1">
            <p:custDataLst>
              <p:tags r:id="rId2"/>
            </p:custDataLst>
            <p:extLst>
              <p:ext uri="{D42A27DB-BD31-4B8C-83A1-F6EECF244321}">
                <p14:modId xmlns:p14="http://schemas.microsoft.com/office/powerpoint/2010/main" val="53965054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214" name="think-cell Folie" r:id="rId4" imgW="270" imgH="270" progId="TCLayout.ActiveDocument.1">
                  <p:embed/>
                </p:oleObj>
              </mc:Choice>
              <mc:Fallback>
                <p:oleObj name="think-cell Folie" r:id="rId4" imgW="270" imgH="270" progId="TCLayout.ActiveDocument.1">
                  <p:embed/>
                  <p:pic>
                    <p:nvPicPr>
                      <p:cNvPr id="2" name="Objekt 1" hidden="1">
                        <a:extLst>
                          <a:ext uri="{FF2B5EF4-FFF2-40B4-BE49-F238E27FC236}">
                            <a16:creationId xmlns:a16="http://schemas.microsoft.com/office/drawing/2014/main" id="{AE171BF4-5B8C-4EC7-A100-647DE342D7B1}"/>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Untertitel"/>
          <p:cNvSpPr>
            <a:spLocks noGrp="1"/>
          </p:cNvSpPr>
          <p:nvPr>
            <p:ph type="body" sz="quarter" idx="13" hasCustomPrompt="1"/>
          </p:nvPr>
        </p:nvSpPr>
        <p:spPr bwMode="gray">
          <a:xfrm>
            <a:off x="540000" y="972000"/>
            <a:ext cx="11109600" cy="540000"/>
          </a:xfrm>
        </p:spPr>
        <p:txBody>
          <a:bodyPr rIns="1980000"/>
          <a:lstStyle>
            <a:lvl1pPr marL="0" indent="0">
              <a:buNone/>
              <a:defRPr sz="2000" b="0" baseline="0">
                <a:solidFill>
                  <a:schemeClr val="accent1"/>
                </a:solidFill>
              </a:defRPr>
            </a:lvl1pPr>
          </a:lstStyle>
          <a:p>
            <a:r>
              <a:rPr lang="de-DE" noProof="0" dirty="0"/>
              <a:t>Subtitle hinzufügen</a:t>
            </a:r>
          </a:p>
        </p:txBody>
      </p:sp>
      <p:sp>
        <p:nvSpPr>
          <p:cNvPr id="3" name="Inhalt"/>
          <p:cNvSpPr>
            <a:spLocks noGrp="1"/>
          </p:cNvSpPr>
          <p:nvPr>
            <p:ph idx="1" hasCustomPrompt="1"/>
          </p:nvPr>
        </p:nvSpPr>
        <p:spPr bwMode="gray">
          <a:xfrm>
            <a:off x="540000" y="1512000"/>
            <a:ext cx="11109600" cy="4298400"/>
          </a:xfrm>
        </p:spPr>
        <p:txBody>
          <a:body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8" name="Titel">
            <a:extLst>
              <a:ext uri="{FF2B5EF4-FFF2-40B4-BE49-F238E27FC236}">
                <a16:creationId xmlns:a16="http://schemas.microsoft.com/office/drawing/2014/main" id="{332B2841-0FAC-45A2-BBC8-023E7217C113}"/>
              </a:ext>
            </a:extLst>
          </p:cNvPr>
          <p:cNvSpPr>
            <a:spLocks noGrp="1"/>
          </p:cNvSpPr>
          <p:nvPr>
            <p:ph type="title" hasCustomPrompt="1"/>
          </p:nvPr>
        </p:nvSpPr>
        <p:spPr bwMode="gray">
          <a:xfrm>
            <a:off x="540000" y="432000"/>
            <a:ext cx="11109600" cy="540000"/>
          </a:xfrm>
          <a:prstGeom prst="rect">
            <a:avLst/>
          </a:prstGeom>
        </p:spPr>
        <p:txBody>
          <a:bodyPr vert="horz" lIns="0" tIns="0" rIns="1980000" bIns="0" rtlCol="0" anchor="b" anchorCtr="0">
            <a:noAutofit/>
          </a:bodyPr>
          <a:lstStyle>
            <a:lvl1pPr>
              <a:defRPr/>
            </a:lvl1pPr>
          </a:lstStyle>
          <a:p>
            <a:r>
              <a:rPr lang="de-DE" dirty="0"/>
              <a:t>Headline hinzufügen</a:t>
            </a:r>
            <a:endParaRPr lang="de-DE" noProof="0" dirty="0"/>
          </a:p>
        </p:txBody>
      </p:sp>
      <p:sp>
        <p:nvSpPr>
          <p:cNvPr id="11" name="Foliennummer">
            <a:extLst>
              <a:ext uri="{FF2B5EF4-FFF2-40B4-BE49-F238E27FC236}">
                <a16:creationId xmlns:a16="http://schemas.microsoft.com/office/drawing/2014/main" id="{C2E881CB-1D30-43CA-B34A-2DDE04488B00}"/>
              </a:ext>
            </a:extLst>
          </p:cNvPr>
          <p:cNvSpPr>
            <a:spLocks noGrp="1"/>
          </p:cNvSpPr>
          <p:nvPr>
            <p:ph type="sldNum" sz="quarter" idx="4"/>
          </p:nvPr>
        </p:nvSpPr>
        <p:spPr bwMode="gray">
          <a:xfrm>
            <a:off x="11120400" y="6347010"/>
            <a:ext cx="529200" cy="168989"/>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12" name="Fußzeile">
            <a:extLst>
              <a:ext uri="{FF2B5EF4-FFF2-40B4-BE49-F238E27FC236}">
                <a16:creationId xmlns:a16="http://schemas.microsoft.com/office/drawing/2014/main" id="{0161EB41-CB89-44E6-801F-68CF049C275D}"/>
              </a:ext>
            </a:extLst>
          </p:cNvPr>
          <p:cNvSpPr txBox="1">
            <a:spLocks/>
          </p:cNvSpPr>
          <p:nvPr userDrawn="1"/>
        </p:nvSpPr>
        <p:spPr bwMode="gray">
          <a:xfrm>
            <a:off x="540000" y="6347012"/>
            <a:ext cx="1199153" cy="168988"/>
          </a:xfrm>
          <a:prstGeom prst="rect">
            <a:avLst/>
          </a:prstGeom>
        </p:spPr>
        <p:txBody>
          <a:bodyPr vert="horz" lIns="0" tIns="0" rIns="0" bIns="0" rtlCol="0" anchor="b"/>
          <a:lstStyle>
            <a:defPPr>
              <a:defRPr lang="en-US"/>
            </a:defPPr>
            <a:lvl1pPr marL="0" algn="l" defTabSz="914400" rtl="0" eaLnBrk="1" latinLnBrk="0" hangingPunct="1">
              <a:defRPr lang="de-DE" sz="1000" kern="1200" dirty="0" smtClean="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 Drozak Consulting</a:t>
            </a:r>
          </a:p>
        </p:txBody>
      </p:sp>
    </p:spTree>
    <p:extLst>
      <p:ext uri="{BB962C8B-B14F-4D97-AF65-F5344CB8AC3E}">
        <p14:creationId xmlns:p14="http://schemas.microsoft.com/office/powerpoint/2010/main" val="12116803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One-column w/ callout">
    <p:spTree>
      <p:nvGrpSpPr>
        <p:cNvPr id="1" name=""/>
        <p:cNvGrpSpPr/>
        <p:nvPr/>
      </p:nvGrpSpPr>
      <p:grpSpPr>
        <a:xfrm>
          <a:off x="0" y="0"/>
          <a:ext cx="0" cy="0"/>
          <a:chOff x="0" y="0"/>
          <a:chExt cx="0" cy="0"/>
        </a:xfrm>
      </p:grpSpPr>
      <p:sp>
        <p:nvSpPr>
          <p:cNvPr id="15" name="Text Placeholder 11"/>
          <p:cNvSpPr>
            <a:spLocks noGrp="1"/>
          </p:cNvSpPr>
          <p:nvPr>
            <p:ph type="body" sz="quarter" idx="13" hasCustomPrompt="1"/>
          </p:nvPr>
        </p:nvSpPr>
        <p:spPr>
          <a:xfrm>
            <a:off x="8256045" y="5421737"/>
            <a:ext cx="3597865"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caption to the chart goes here</a:t>
            </a:r>
          </a:p>
        </p:txBody>
      </p:sp>
      <p:cxnSp>
        <p:nvCxnSpPr>
          <p:cNvPr id="9" name="Straight Connector 8"/>
          <p:cNvCxnSpPr/>
          <p:nvPr userDrawn="1"/>
        </p:nvCxnSpPr>
        <p:spPr>
          <a:xfrm>
            <a:off x="8017709" y="1604434"/>
            <a:ext cx="0" cy="3981451"/>
          </a:xfrm>
          <a:prstGeom prst="line">
            <a:avLst/>
          </a:prstGeom>
          <a:ln w="3175" cap="rnd">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3" name="Text Placeholder 11"/>
          <p:cNvSpPr>
            <a:spLocks noGrp="1"/>
          </p:cNvSpPr>
          <p:nvPr>
            <p:ph type="body" sz="quarter" idx="16" hasCustomPrompt="1"/>
          </p:nvPr>
        </p:nvSpPr>
        <p:spPr>
          <a:xfrm>
            <a:off x="344029" y="5421737"/>
            <a:ext cx="7431592"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6" name="Content Placeholder 5"/>
          <p:cNvSpPr>
            <a:spLocks noGrp="1"/>
          </p:cNvSpPr>
          <p:nvPr>
            <p:ph sz="quarter" idx="18"/>
          </p:nvPr>
        </p:nvSpPr>
        <p:spPr>
          <a:xfrm>
            <a:off x="344028" y="1602699"/>
            <a:ext cx="7431592" cy="3066788"/>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9"/>
          </p:nvPr>
        </p:nvSpPr>
        <p:spPr>
          <a:xfrm>
            <a:off x="8256044" y="1602319"/>
            <a:ext cx="3597865" cy="3050261"/>
          </a:xfrm>
        </p:spPr>
        <p:txBody>
          <a:bodyPr>
            <a:noAutofit/>
          </a:bodyPr>
          <a:lstStyle>
            <a:lvl1pPr>
              <a:defRPr sz="1600"/>
            </a:lvl1pPr>
            <a:lvl2pPr>
              <a:defRPr sz="1467"/>
            </a:lvl2pPr>
            <a:lvl3pPr>
              <a:defRPr sz="1333"/>
            </a:lvl3pPr>
            <a:lvl4pPr>
              <a:defRPr sz="1333"/>
            </a:lvl4pPr>
            <a:lvl5pPr>
              <a:defRPr sz="13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2"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3" name="Text Placeholder 11"/>
          <p:cNvSpPr>
            <a:spLocks noGrp="1"/>
          </p:cNvSpPr>
          <p:nvPr>
            <p:ph type="body" sz="quarter" idx="32"/>
          </p:nvPr>
        </p:nvSpPr>
        <p:spPr>
          <a:xfrm>
            <a:off x="336508" y="306917"/>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4" name="Text Placeholder 13"/>
          <p:cNvSpPr>
            <a:spLocks noGrp="1"/>
          </p:cNvSpPr>
          <p:nvPr>
            <p:ph type="body" sz="quarter" idx="33"/>
          </p:nvPr>
        </p:nvSpPr>
        <p:spPr>
          <a:xfrm>
            <a:off x="336508" y="911156"/>
            <a:ext cx="11527982" cy="338555"/>
          </a:xfrm>
        </p:spPr>
        <p:txBody>
          <a:bodyPr>
            <a:noAutofit/>
          </a:bodyPr>
          <a:lstStyle>
            <a:lvl1pPr marL="478289" indent="-457127">
              <a:buFontTx/>
              <a:buNone/>
              <a:defRPr sz="2133" baseline="0">
                <a:solidFill>
                  <a:schemeClr val="accent1"/>
                </a:solidFill>
              </a:defRPr>
            </a:lvl1pPr>
            <a:lvl2pPr marL="543896" indent="-304752">
              <a:buFontTx/>
              <a:buNone/>
              <a:defRPr/>
            </a:lvl2pPr>
            <a:lvl3pPr marL="783041" indent="-304752">
              <a:buFontTx/>
              <a:buNone/>
              <a:defRPr/>
            </a:lvl3pPr>
            <a:lvl4pPr marL="1024303" indent="-304752">
              <a:buFontTx/>
              <a:buNone/>
              <a:defRPr/>
            </a:lvl4pPr>
            <a:lvl5pPr marL="1252866" indent="-304752">
              <a:buFontTx/>
              <a:buNone/>
              <a:defRPr/>
            </a:lvl5pPr>
          </a:lstStyle>
          <a:p>
            <a:pPr lvl="0"/>
            <a:r>
              <a:rPr lang="en-US" dirty="0"/>
              <a:t>Click to edit Master text styles</a:t>
            </a:r>
          </a:p>
        </p:txBody>
      </p:sp>
    </p:spTree>
    <p:extLst>
      <p:ext uri="{BB962C8B-B14F-4D97-AF65-F5344CB8AC3E}">
        <p14:creationId xmlns:p14="http://schemas.microsoft.com/office/powerpoint/2010/main" val="171610610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tandard Layout">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5"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8" name="Content Placeholder 2"/>
          <p:cNvSpPr>
            <a:spLocks noGrp="1"/>
          </p:cNvSpPr>
          <p:nvPr>
            <p:ph sz="quarter" idx="31"/>
          </p:nvPr>
        </p:nvSpPr>
        <p:spPr>
          <a:xfrm>
            <a:off x="344028" y="1604434"/>
            <a:ext cx="11571254" cy="4235452"/>
          </a:xfrm>
        </p:spPr>
        <p:txBody>
          <a:bodyPr wrap="square">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32"/>
          </p:nvPr>
        </p:nvSpPr>
        <p:spPr>
          <a:xfrm>
            <a:off x="336508" y="306917"/>
            <a:ext cx="11527982" cy="492443"/>
          </a:xfrm>
        </p:spPr>
        <p:txBody>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4" name="Text Placeholder 13"/>
          <p:cNvSpPr>
            <a:spLocks noGrp="1"/>
          </p:cNvSpPr>
          <p:nvPr>
            <p:ph type="body" sz="quarter" idx="33"/>
          </p:nvPr>
        </p:nvSpPr>
        <p:spPr>
          <a:xfrm>
            <a:off x="336508" y="911156"/>
            <a:ext cx="11527982" cy="338555"/>
          </a:xfrm>
        </p:spPr>
        <p:txBody>
          <a:bodyPr/>
          <a:lstStyle>
            <a:lvl1pPr marL="478289" indent="-457127">
              <a:buFontTx/>
              <a:buNone/>
              <a:defRPr sz="2133" baseline="0">
                <a:solidFill>
                  <a:schemeClr val="accent1"/>
                </a:solidFill>
              </a:defRPr>
            </a:lvl1pPr>
            <a:lvl2pPr marL="543896" indent="-304752">
              <a:buFontTx/>
              <a:buNone/>
              <a:defRPr/>
            </a:lvl2pPr>
            <a:lvl3pPr marL="783041" indent="-304752">
              <a:buFontTx/>
              <a:buNone/>
              <a:defRPr/>
            </a:lvl3pPr>
            <a:lvl4pPr marL="1024303" indent="-304752">
              <a:buFontTx/>
              <a:buNone/>
              <a:defRPr/>
            </a:lvl4pPr>
            <a:lvl5pPr marL="1252866" indent="-304752">
              <a:buFontTx/>
              <a:buNone/>
              <a:defRPr/>
            </a:lvl5pPr>
          </a:lstStyle>
          <a:p>
            <a:pPr lvl="0"/>
            <a:r>
              <a:rPr lang="en-US" dirty="0"/>
              <a:t>Click to edit Master text styles</a:t>
            </a:r>
          </a:p>
        </p:txBody>
      </p:sp>
    </p:spTree>
    <p:extLst>
      <p:ext uri="{BB962C8B-B14F-4D97-AF65-F5344CB8AC3E}">
        <p14:creationId xmlns:p14="http://schemas.microsoft.com/office/powerpoint/2010/main" val="410117804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ne-column">
    <p:spTree>
      <p:nvGrpSpPr>
        <p:cNvPr id="1" name=""/>
        <p:cNvGrpSpPr/>
        <p:nvPr/>
      </p:nvGrpSpPr>
      <p:grpSpPr>
        <a:xfrm>
          <a:off x="0" y="0"/>
          <a:ext cx="0" cy="0"/>
          <a:chOff x="0" y="0"/>
          <a:chExt cx="0" cy="0"/>
        </a:xfrm>
      </p:grpSpPr>
      <p:sp>
        <p:nvSpPr>
          <p:cNvPr id="20" name="Text Placeholder 11"/>
          <p:cNvSpPr>
            <a:spLocks noGrp="1"/>
          </p:cNvSpPr>
          <p:nvPr>
            <p:ph type="body" sz="quarter" idx="13" hasCustomPrompt="1"/>
          </p:nvPr>
        </p:nvSpPr>
        <p:spPr>
          <a:xfrm>
            <a:off x="336509" y="5421737"/>
            <a:ext cx="7439113" cy="164148"/>
          </a:xfrm>
          <a:prstGeom prst="rect">
            <a:avLst/>
          </a:prstGeom>
        </p:spPr>
        <p:txBody>
          <a:bodyPr lIns="0" tIns="0" rIns="0" bIns="0" anchor="b" anchorCtr="0">
            <a:spAutoFit/>
          </a:bodyPr>
          <a:lstStyle>
            <a:lvl1pPr marL="21163" indent="0">
              <a:buNone/>
              <a:defRPr sz="1067" baseline="0">
                <a:solidFill>
                  <a:srgbClr val="8E8F93"/>
                </a:solidFill>
              </a:defRPr>
            </a:lvl1pPr>
          </a:lstStyle>
          <a:p>
            <a:pPr lvl="0"/>
            <a:r>
              <a:rPr lang="en-US" dirty="0"/>
              <a:t>Optional description / context goes here</a:t>
            </a:r>
          </a:p>
        </p:txBody>
      </p:sp>
      <p:sp>
        <p:nvSpPr>
          <p:cNvPr id="4" name="Content Placeholder 3"/>
          <p:cNvSpPr>
            <a:spLocks noGrp="1"/>
          </p:cNvSpPr>
          <p:nvPr>
            <p:ph sz="quarter" idx="17"/>
          </p:nvPr>
        </p:nvSpPr>
        <p:spPr>
          <a:xfrm>
            <a:off x="336507" y="1604436"/>
            <a:ext cx="7439115" cy="36227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0"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8" name="Text Placeholder 11"/>
          <p:cNvSpPr>
            <a:spLocks noGrp="1"/>
          </p:cNvSpPr>
          <p:nvPr>
            <p:ph type="body" sz="quarter" idx="32"/>
          </p:nvPr>
        </p:nvSpPr>
        <p:spPr>
          <a:xfrm>
            <a:off x="336508" y="306917"/>
            <a:ext cx="11527982" cy="492443"/>
          </a:xfrm>
        </p:spPr>
        <p:txBody>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1" name="Text Placeholder 13"/>
          <p:cNvSpPr>
            <a:spLocks noGrp="1"/>
          </p:cNvSpPr>
          <p:nvPr>
            <p:ph type="body" sz="quarter" idx="33"/>
          </p:nvPr>
        </p:nvSpPr>
        <p:spPr>
          <a:xfrm>
            <a:off x="336508" y="911156"/>
            <a:ext cx="11527982" cy="338555"/>
          </a:xfrm>
        </p:spPr>
        <p:txBody>
          <a:bodyPr/>
          <a:lstStyle>
            <a:lvl1pPr marL="478289" indent="-457127">
              <a:buFontTx/>
              <a:buNone/>
              <a:defRPr sz="2133" baseline="0">
                <a:solidFill>
                  <a:schemeClr val="accent1"/>
                </a:solidFill>
              </a:defRPr>
            </a:lvl1pPr>
            <a:lvl2pPr marL="543896" indent="-304752">
              <a:buFontTx/>
              <a:buNone/>
              <a:defRPr/>
            </a:lvl2pPr>
            <a:lvl3pPr marL="783041" indent="-304752">
              <a:buFontTx/>
              <a:buNone/>
              <a:defRPr/>
            </a:lvl3pPr>
            <a:lvl4pPr marL="1024303" indent="-304752">
              <a:buFontTx/>
              <a:buNone/>
              <a:defRPr/>
            </a:lvl4pPr>
            <a:lvl5pPr marL="1252866" indent="-304752">
              <a:buFontTx/>
              <a:buNone/>
              <a:defRPr/>
            </a:lvl5pPr>
          </a:lstStyle>
          <a:p>
            <a:pPr lvl="0"/>
            <a:r>
              <a:rPr lang="en-US" dirty="0"/>
              <a:t>Click to edit Master text styles</a:t>
            </a:r>
          </a:p>
        </p:txBody>
      </p:sp>
    </p:spTree>
    <p:extLst>
      <p:ext uri="{BB962C8B-B14F-4D97-AF65-F5344CB8AC3E}">
        <p14:creationId xmlns:p14="http://schemas.microsoft.com/office/powerpoint/2010/main" val="391129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One-column stacked">
    <p:spTree>
      <p:nvGrpSpPr>
        <p:cNvPr id="1" name=""/>
        <p:cNvGrpSpPr/>
        <p:nvPr/>
      </p:nvGrpSpPr>
      <p:grpSpPr>
        <a:xfrm>
          <a:off x="0" y="0"/>
          <a:ext cx="0" cy="0"/>
          <a:chOff x="0" y="0"/>
          <a:chExt cx="0" cy="0"/>
        </a:xfrm>
      </p:grpSpPr>
      <p:sp>
        <p:nvSpPr>
          <p:cNvPr id="11" name="Content Placeholder 5"/>
          <p:cNvSpPr>
            <a:spLocks noGrp="1"/>
          </p:cNvSpPr>
          <p:nvPr>
            <p:ph sz="quarter" idx="34"/>
          </p:nvPr>
        </p:nvSpPr>
        <p:spPr>
          <a:xfrm>
            <a:off x="329811" y="4049948"/>
            <a:ext cx="7431592" cy="19619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1"/>
          <p:cNvSpPr>
            <a:spLocks noGrp="1"/>
          </p:cNvSpPr>
          <p:nvPr>
            <p:ph type="body" sz="quarter" idx="16" hasCustomPrompt="1"/>
          </p:nvPr>
        </p:nvSpPr>
        <p:spPr>
          <a:xfrm>
            <a:off x="336508" y="3566415"/>
            <a:ext cx="7431592"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8" name="Text Placeholder 11"/>
          <p:cNvSpPr>
            <a:spLocks noGrp="1"/>
          </p:cNvSpPr>
          <p:nvPr>
            <p:ph type="body" sz="quarter" idx="20" hasCustomPrompt="1"/>
          </p:nvPr>
        </p:nvSpPr>
        <p:spPr>
          <a:xfrm>
            <a:off x="344032" y="6092991"/>
            <a:ext cx="7431592"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6" name="Content Placeholder 5"/>
          <p:cNvSpPr>
            <a:spLocks noGrp="1"/>
          </p:cNvSpPr>
          <p:nvPr>
            <p:ph sz="quarter" idx="23"/>
          </p:nvPr>
        </p:nvSpPr>
        <p:spPr>
          <a:xfrm>
            <a:off x="330638" y="1618064"/>
            <a:ext cx="7431592" cy="1827871"/>
          </a:xfrm>
        </p:spPr>
        <p:txBody>
          <a:bodyPr>
            <a:noAutofit/>
          </a:bodyPr>
          <a:lstStyle>
            <a:lvl5pPr>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3"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4" name="Text Placeholder 11"/>
          <p:cNvSpPr>
            <a:spLocks noGrp="1"/>
          </p:cNvSpPr>
          <p:nvPr>
            <p:ph type="body" sz="quarter" idx="32"/>
          </p:nvPr>
        </p:nvSpPr>
        <p:spPr>
          <a:xfrm>
            <a:off x="336508" y="306917"/>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5" name="Text Placeholder 13"/>
          <p:cNvSpPr>
            <a:spLocks noGrp="1"/>
          </p:cNvSpPr>
          <p:nvPr>
            <p:ph type="body" sz="quarter" idx="33"/>
          </p:nvPr>
        </p:nvSpPr>
        <p:spPr>
          <a:xfrm>
            <a:off x="336508" y="911156"/>
            <a:ext cx="11527982" cy="338555"/>
          </a:xfrm>
        </p:spPr>
        <p:txBody>
          <a:bodyPr>
            <a:noAutofit/>
          </a:bodyPr>
          <a:lstStyle>
            <a:lvl1pPr marL="478289" indent="-457127">
              <a:buFontTx/>
              <a:buNone/>
              <a:defRPr sz="2133" baseline="0">
                <a:solidFill>
                  <a:schemeClr val="accent1"/>
                </a:solidFill>
              </a:defRPr>
            </a:lvl1pPr>
            <a:lvl2pPr marL="543896" indent="-304752">
              <a:buFontTx/>
              <a:buNone/>
              <a:defRPr/>
            </a:lvl2pPr>
            <a:lvl3pPr marL="783041" indent="-304752">
              <a:buFontTx/>
              <a:buNone/>
              <a:defRPr/>
            </a:lvl3pPr>
            <a:lvl4pPr marL="1024303" indent="-304752">
              <a:buFontTx/>
              <a:buNone/>
              <a:defRPr/>
            </a:lvl4pPr>
            <a:lvl5pPr marL="1252866" indent="-304752">
              <a:buFontTx/>
              <a:buNone/>
              <a:defRPr/>
            </a:lvl5pPr>
          </a:lstStyle>
          <a:p>
            <a:pPr lvl="0"/>
            <a:r>
              <a:rPr lang="en-US" dirty="0"/>
              <a:t>Click to edit Master text styles</a:t>
            </a:r>
          </a:p>
        </p:txBody>
      </p:sp>
    </p:spTree>
    <p:extLst>
      <p:ext uri="{BB962C8B-B14F-4D97-AF65-F5344CB8AC3E}">
        <p14:creationId xmlns:p14="http://schemas.microsoft.com/office/powerpoint/2010/main" val="290603388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column">
    <p:spTree>
      <p:nvGrpSpPr>
        <p:cNvPr id="1" name=""/>
        <p:cNvGrpSpPr/>
        <p:nvPr/>
      </p:nvGrpSpPr>
      <p:grpSpPr>
        <a:xfrm>
          <a:off x="0" y="0"/>
          <a:ext cx="0" cy="0"/>
          <a:chOff x="0" y="0"/>
          <a:chExt cx="0" cy="0"/>
        </a:xfrm>
      </p:grpSpPr>
      <p:sp>
        <p:nvSpPr>
          <p:cNvPr id="14" name="Content Placeholder 2"/>
          <p:cNvSpPr>
            <a:spLocks noGrp="1"/>
          </p:cNvSpPr>
          <p:nvPr>
            <p:ph sz="quarter" idx="24"/>
          </p:nvPr>
        </p:nvSpPr>
        <p:spPr>
          <a:xfrm>
            <a:off x="6352465" y="1604435"/>
            <a:ext cx="5562817" cy="361475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Text Placeholder 11"/>
          <p:cNvSpPr>
            <a:spLocks noGrp="1"/>
          </p:cNvSpPr>
          <p:nvPr>
            <p:ph type="body" sz="quarter" idx="13" hasCustomPrompt="1"/>
          </p:nvPr>
        </p:nvSpPr>
        <p:spPr>
          <a:xfrm>
            <a:off x="6387270" y="5421737"/>
            <a:ext cx="54666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28" name="Text Placeholder 11"/>
          <p:cNvSpPr>
            <a:spLocks noGrp="1"/>
          </p:cNvSpPr>
          <p:nvPr>
            <p:ph type="body" sz="quarter" idx="15" hasCustomPrompt="1"/>
          </p:nvPr>
        </p:nvSpPr>
        <p:spPr>
          <a:xfrm>
            <a:off x="336508" y="5421737"/>
            <a:ext cx="5570339"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3" name="Content Placeholder 2"/>
          <p:cNvSpPr>
            <a:spLocks noGrp="1"/>
          </p:cNvSpPr>
          <p:nvPr>
            <p:ph sz="quarter" idx="22"/>
          </p:nvPr>
        </p:nvSpPr>
        <p:spPr>
          <a:xfrm>
            <a:off x="330020" y="1612396"/>
            <a:ext cx="5562817" cy="361475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1"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3" name="Text Placeholder 11"/>
          <p:cNvSpPr>
            <a:spLocks noGrp="1"/>
          </p:cNvSpPr>
          <p:nvPr>
            <p:ph type="body" sz="quarter" idx="32"/>
          </p:nvPr>
        </p:nvSpPr>
        <p:spPr>
          <a:xfrm>
            <a:off x="336508" y="306917"/>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5" name="Text Placeholder 13"/>
          <p:cNvSpPr>
            <a:spLocks noGrp="1"/>
          </p:cNvSpPr>
          <p:nvPr>
            <p:ph type="body" sz="quarter" idx="33"/>
          </p:nvPr>
        </p:nvSpPr>
        <p:spPr>
          <a:xfrm>
            <a:off x="336508" y="911156"/>
            <a:ext cx="11527982" cy="338555"/>
          </a:xfrm>
        </p:spPr>
        <p:txBody>
          <a:bodyPr>
            <a:noAutofit/>
          </a:bodyPr>
          <a:lstStyle>
            <a:lvl1pPr marL="478289" indent="-457127">
              <a:buFontTx/>
              <a:buNone/>
              <a:defRPr sz="2133" baseline="0">
                <a:solidFill>
                  <a:schemeClr val="accent1"/>
                </a:solidFill>
              </a:defRPr>
            </a:lvl1pPr>
            <a:lvl2pPr marL="543896" indent="-304752">
              <a:buFontTx/>
              <a:buNone/>
              <a:defRPr/>
            </a:lvl2pPr>
            <a:lvl3pPr marL="783041" indent="-304752">
              <a:buFontTx/>
              <a:buNone/>
              <a:defRPr/>
            </a:lvl3pPr>
            <a:lvl4pPr marL="1024303" indent="-304752">
              <a:buFontTx/>
              <a:buNone/>
              <a:defRPr/>
            </a:lvl4pPr>
            <a:lvl5pPr marL="1252866" indent="-304752">
              <a:buFontTx/>
              <a:buNone/>
              <a:defRPr/>
            </a:lvl5pPr>
          </a:lstStyle>
          <a:p>
            <a:pPr lvl="0"/>
            <a:r>
              <a:rPr lang="en-US" dirty="0"/>
              <a:t>Click to edit Master text styles</a:t>
            </a:r>
          </a:p>
        </p:txBody>
      </p:sp>
    </p:spTree>
    <p:extLst>
      <p:ext uri="{BB962C8B-B14F-4D97-AF65-F5344CB8AC3E}">
        <p14:creationId xmlns:p14="http://schemas.microsoft.com/office/powerpoint/2010/main" val="136803186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column comparison">
    <p:spTree>
      <p:nvGrpSpPr>
        <p:cNvPr id="1" name=""/>
        <p:cNvGrpSpPr/>
        <p:nvPr/>
      </p:nvGrpSpPr>
      <p:grpSpPr>
        <a:xfrm>
          <a:off x="0" y="0"/>
          <a:ext cx="0" cy="0"/>
          <a:chOff x="0" y="0"/>
          <a:chExt cx="0" cy="0"/>
        </a:xfrm>
      </p:grpSpPr>
      <p:sp>
        <p:nvSpPr>
          <p:cNvPr id="16" name="Content Placeholder 2"/>
          <p:cNvSpPr>
            <a:spLocks noGrp="1"/>
          </p:cNvSpPr>
          <p:nvPr>
            <p:ph sz="quarter" idx="22"/>
          </p:nvPr>
        </p:nvSpPr>
        <p:spPr>
          <a:xfrm>
            <a:off x="6352465" y="1604437"/>
            <a:ext cx="5562817" cy="3650737"/>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11"/>
          <p:cNvSpPr>
            <a:spLocks noGrp="1"/>
          </p:cNvSpPr>
          <p:nvPr>
            <p:ph type="body" sz="quarter" idx="13" hasCustomPrompt="1"/>
          </p:nvPr>
        </p:nvSpPr>
        <p:spPr>
          <a:xfrm>
            <a:off x="6387270" y="5421737"/>
            <a:ext cx="54666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2" name="Text Placeholder 11"/>
          <p:cNvSpPr>
            <a:spLocks noGrp="1"/>
          </p:cNvSpPr>
          <p:nvPr>
            <p:ph type="body" sz="quarter" idx="15" hasCustomPrompt="1"/>
          </p:nvPr>
        </p:nvSpPr>
        <p:spPr>
          <a:xfrm>
            <a:off x="336510" y="5421737"/>
            <a:ext cx="55703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cxnSp>
        <p:nvCxnSpPr>
          <p:cNvPr id="13" name="Straight Connector 12"/>
          <p:cNvCxnSpPr/>
          <p:nvPr userDrawn="1"/>
        </p:nvCxnSpPr>
        <p:spPr>
          <a:xfrm>
            <a:off x="6065501" y="1604434"/>
            <a:ext cx="0" cy="3981451"/>
          </a:xfrm>
          <a:prstGeom prst="line">
            <a:avLst/>
          </a:prstGeom>
          <a:ln w="3175" cap="rnd">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5" name="Content Placeholder 4"/>
          <p:cNvSpPr>
            <a:spLocks noGrp="1"/>
          </p:cNvSpPr>
          <p:nvPr>
            <p:ph sz="quarter" idx="20"/>
          </p:nvPr>
        </p:nvSpPr>
        <p:spPr>
          <a:xfrm>
            <a:off x="322496" y="1604438"/>
            <a:ext cx="5570340" cy="3650737"/>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5"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7" name="Text Placeholder 11"/>
          <p:cNvSpPr>
            <a:spLocks noGrp="1"/>
          </p:cNvSpPr>
          <p:nvPr>
            <p:ph type="body" sz="quarter" idx="32"/>
          </p:nvPr>
        </p:nvSpPr>
        <p:spPr>
          <a:xfrm>
            <a:off x="336508" y="306917"/>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8" name="Text Placeholder 13"/>
          <p:cNvSpPr>
            <a:spLocks noGrp="1"/>
          </p:cNvSpPr>
          <p:nvPr>
            <p:ph type="body" sz="quarter" idx="33"/>
          </p:nvPr>
        </p:nvSpPr>
        <p:spPr>
          <a:xfrm>
            <a:off x="336508" y="911156"/>
            <a:ext cx="11527982" cy="338555"/>
          </a:xfrm>
        </p:spPr>
        <p:txBody>
          <a:bodyPr>
            <a:noAutofit/>
          </a:bodyPr>
          <a:lstStyle>
            <a:lvl1pPr marL="478289" indent="-457127">
              <a:buFontTx/>
              <a:buNone/>
              <a:defRPr sz="2133" baseline="0">
                <a:solidFill>
                  <a:schemeClr val="accent1"/>
                </a:solidFill>
              </a:defRPr>
            </a:lvl1pPr>
            <a:lvl2pPr marL="543896" indent="-304752">
              <a:buFontTx/>
              <a:buNone/>
              <a:defRPr/>
            </a:lvl2pPr>
            <a:lvl3pPr marL="783041" indent="-304752">
              <a:buFontTx/>
              <a:buNone/>
              <a:defRPr/>
            </a:lvl3pPr>
            <a:lvl4pPr marL="1024303" indent="-304752">
              <a:buFontTx/>
              <a:buNone/>
              <a:defRPr/>
            </a:lvl4pPr>
            <a:lvl5pPr marL="1252866" indent="-304752">
              <a:buFontTx/>
              <a:buNone/>
              <a:defRPr/>
            </a:lvl5pPr>
          </a:lstStyle>
          <a:p>
            <a:pPr lvl="0"/>
            <a:r>
              <a:rPr lang="en-US" dirty="0"/>
              <a:t>Click to edit Master text styles</a:t>
            </a:r>
          </a:p>
        </p:txBody>
      </p:sp>
    </p:spTree>
    <p:extLst>
      <p:ext uri="{BB962C8B-B14F-4D97-AF65-F5344CB8AC3E}">
        <p14:creationId xmlns:p14="http://schemas.microsoft.com/office/powerpoint/2010/main" val="421359010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column stacked">
    <p:spTree>
      <p:nvGrpSpPr>
        <p:cNvPr id="1" name=""/>
        <p:cNvGrpSpPr/>
        <p:nvPr/>
      </p:nvGrpSpPr>
      <p:grpSpPr>
        <a:xfrm>
          <a:off x="0" y="0"/>
          <a:ext cx="0" cy="0"/>
          <a:chOff x="0" y="0"/>
          <a:chExt cx="0" cy="0"/>
        </a:xfrm>
      </p:grpSpPr>
      <p:sp>
        <p:nvSpPr>
          <p:cNvPr id="6" name="Text Placeholder 11"/>
          <p:cNvSpPr>
            <a:spLocks noGrp="1"/>
          </p:cNvSpPr>
          <p:nvPr>
            <p:ph type="body" sz="quarter" idx="18" hasCustomPrompt="1"/>
          </p:nvPr>
        </p:nvSpPr>
        <p:spPr>
          <a:xfrm>
            <a:off x="331331" y="3597978"/>
            <a:ext cx="11509877" cy="164148"/>
          </a:xfrm>
          <a:prstGeom prst="rect">
            <a:avLst/>
          </a:prstGeom>
        </p:spPr>
        <p:txBody>
          <a:bodyPr lIns="0" tIns="0" rIns="0" bIns="0" anchor="b" anchorCtr="0">
            <a:spAutoFit/>
          </a:bodyPr>
          <a:lstStyle>
            <a:lvl1pPr marL="21163" indent="0">
              <a:buNone/>
              <a:defRPr sz="1067" baseline="0">
                <a:solidFill>
                  <a:srgbClr val="8E8F93"/>
                </a:solidFill>
              </a:defRPr>
            </a:lvl1pPr>
          </a:lstStyle>
          <a:p>
            <a:pPr lvl="0"/>
            <a:r>
              <a:rPr lang="en-US" dirty="0"/>
              <a:t>Optional description / context goes here</a:t>
            </a:r>
          </a:p>
        </p:txBody>
      </p:sp>
      <p:sp>
        <p:nvSpPr>
          <p:cNvPr id="11" name="Text Placeholder 11"/>
          <p:cNvSpPr>
            <a:spLocks noGrp="1"/>
          </p:cNvSpPr>
          <p:nvPr>
            <p:ph type="body" sz="quarter" idx="13" hasCustomPrompt="1"/>
          </p:nvPr>
        </p:nvSpPr>
        <p:spPr>
          <a:xfrm>
            <a:off x="6387270" y="5884191"/>
            <a:ext cx="54666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5" name="Text Placeholder 11"/>
          <p:cNvSpPr>
            <a:spLocks noGrp="1"/>
          </p:cNvSpPr>
          <p:nvPr>
            <p:ph type="body" sz="quarter" idx="16" hasCustomPrompt="1"/>
          </p:nvPr>
        </p:nvSpPr>
        <p:spPr>
          <a:xfrm>
            <a:off x="337681" y="5884191"/>
            <a:ext cx="5459117"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5" name="Content Placeholder 4"/>
          <p:cNvSpPr>
            <a:spLocks noGrp="1"/>
          </p:cNvSpPr>
          <p:nvPr>
            <p:ph sz="quarter" idx="24"/>
          </p:nvPr>
        </p:nvSpPr>
        <p:spPr>
          <a:xfrm>
            <a:off x="328802" y="1597679"/>
            <a:ext cx="11525104" cy="1848257"/>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Content Placeholder 11"/>
          <p:cNvSpPr>
            <a:spLocks noGrp="1"/>
          </p:cNvSpPr>
          <p:nvPr>
            <p:ph sz="quarter" idx="25"/>
          </p:nvPr>
        </p:nvSpPr>
        <p:spPr>
          <a:xfrm>
            <a:off x="331331" y="3876578"/>
            <a:ext cx="5459117" cy="1963307"/>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Content Placeholder 13"/>
          <p:cNvSpPr>
            <a:spLocks noGrp="1"/>
          </p:cNvSpPr>
          <p:nvPr>
            <p:ph sz="quarter" idx="26"/>
          </p:nvPr>
        </p:nvSpPr>
        <p:spPr>
          <a:xfrm>
            <a:off x="6387270" y="3876578"/>
            <a:ext cx="5466640" cy="1963307"/>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6"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7" name="Text Placeholder 11"/>
          <p:cNvSpPr>
            <a:spLocks noGrp="1"/>
          </p:cNvSpPr>
          <p:nvPr>
            <p:ph type="body" sz="quarter" idx="32"/>
          </p:nvPr>
        </p:nvSpPr>
        <p:spPr>
          <a:xfrm>
            <a:off x="336508" y="306917"/>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8" name="Text Placeholder 13"/>
          <p:cNvSpPr>
            <a:spLocks noGrp="1"/>
          </p:cNvSpPr>
          <p:nvPr>
            <p:ph type="body" sz="quarter" idx="33"/>
          </p:nvPr>
        </p:nvSpPr>
        <p:spPr>
          <a:xfrm>
            <a:off x="336508" y="911156"/>
            <a:ext cx="11527982" cy="338555"/>
          </a:xfrm>
        </p:spPr>
        <p:txBody>
          <a:bodyPr>
            <a:noAutofit/>
          </a:bodyPr>
          <a:lstStyle>
            <a:lvl1pPr marL="478289" indent="-457127">
              <a:buFontTx/>
              <a:buNone/>
              <a:defRPr sz="2133" baseline="0">
                <a:solidFill>
                  <a:schemeClr val="accent1"/>
                </a:solidFill>
              </a:defRPr>
            </a:lvl1pPr>
            <a:lvl2pPr marL="543896" indent="-304752">
              <a:buFontTx/>
              <a:buNone/>
              <a:defRPr/>
            </a:lvl2pPr>
            <a:lvl3pPr marL="783041" indent="-304752">
              <a:buFontTx/>
              <a:buNone/>
              <a:defRPr/>
            </a:lvl3pPr>
            <a:lvl4pPr marL="1024303" indent="-304752">
              <a:buFontTx/>
              <a:buNone/>
              <a:defRPr/>
            </a:lvl4pPr>
            <a:lvl5pPr marL="1252866" indent="-304752">
              <a:buFontTx/>
              <a:buNone/>
              <a:defRPr/>
            </a:lvl5pPr>
          </a:lstStyle>
          <a:p>
            <a:pPr lvl="0"/>
            <a:r>
              <a:rPr lang="en-US" dirty="0"/>
              <a:t>Click to edit Master text styles</a:t>
            </a:r>
          </a:p>
        </p:txBody>
      </p:sp>
    </p:spTree>
    <p:extLst>
      <p:ext uri="{BB962C8B-B14F-4D97-AF65-F5344CB8AC3E}">
        <p14:creationId xmlns:p14="http://schemas.microsoft.com/office/powerpoint/2010/main" val="290455182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9" name="Text Placeholder 11"/>
          <p:cNvSpPr>
            <a:spLocks noGrp="1"/>
          </p:cNvSpPr>
          <p:nvPr>
            <p:ph type="body" sz="quarter" idx="13" hasCustomPrompt="1"/>
          </p:nvPr>
        </p:nvSpPr>
        <p:spPr>
          <a:xfrm>
            <a:off x="336510" y="5421737"/>
            <a:ext cx="3571392"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26" name="Text Placeholder 11"/>
          <p:cNvSpPr>
            <a:spLocks noGrp="1"/>
          </p:cNvSpPr>
          <p:nvPr>
            <p:ph type="body" sz="quarter" idx="21" hasCustomPrompt="1"/>
          </p:nvPr>
        </p:nvSpPr>
        <p:spPr>
          <a:xfrm>
            <a:off x="8256044" y="5421737"/>
            <a:ext cx="36592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29" name="Text Placeholder 11"/>
          <p:cNvSpPr>
            <a:spLocks noGrp="1"/>
          </p:cNvSpPr>
          <p:nvPr>
            <p:ph type="body" sz="quarter" idx="24" hasCustomPrompt="1"/>
          </p:nvPr>
        </p:nvSpPr>
        <p:spPr>
          <a:xfrm>
            <a:off x="4309513" y="5421737"/>
            <a:ext cx="3623355"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3" name="Content Placeholder 2"/>
          <p:cNvSpPr>
            <a:spLocks noGrp="1"/>
          </p:cNvSpPr>
          <p:nvPr>
            <p:ph sz="quarter" idx="32"/>
          </p:nvPr>
        </p:nvSpPr>
        <p:spPr>
          <a:xfrm>
            <a:off x="336509" y="1590339"/>
            <a:ext cx="3597863" cy="355563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33"/>
          </p:nvPr>
        </p:nvSpPr>
        <p:spPr>
          <a:xfrm>
            <a:off x="4309513" y="1590338"/>
            <a:ext cx="3623355" cy="355941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34"/>
          </p:nvPr>
        </p:nvSpPr>
        <p:spPr>
          <a:xfrm>
            <a:off x="8256044" y="1590338"/>
            <a:ext cx="3659240" cy="355941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4"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3" name="Text Placeholder 11"/>
          <p:cNvSpPr>
            <a:spLocks noGrp="1"/>
          </p:cNvSpPr>
          <p:nvPr>
            <p:ph type="body" sz="quarter" idx="35"/>
          </p:nvPr>
        </p:nvSpPr>
        <p:spPr>
          <a:xfrm>
            <a:off x="336508" y="306917"/>
            <a:ext cx="11578776"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5" name="Text Placeholder 13"/>
          <p:cNvSpPr>
            <a:spLocks noGrp="1"/>
          </p:cNvSpPr>
          <p:nvPr>
            <p:ph type="body" sz="quarter" idx="36"/>
          </p:nvPr>
        </p:nvSpPr>
        <p:spPr>
          <a:xfrm>
            <a:off x="336508" y="911156"/>
            <a:ext cx="11578776" cy="338555"/>
          </a:xfrm>
        </p:spPr>
        <p:txBody>
          <a:bodyPr>
            <a:noAutofit/>
          </a:bodyPr>
          <a:lstStyle>
            <a:lvl1pPr marL="478289" indent="-457127">
              <a:buFontTx/>
              <a:buNone/>
              <a:defRPr sz="2133" baseline="0">
                <a:solidFill>
                  <a:schemeClr val="accent1"/>
                </a:solidFill>
              </a:defRPr>
            </a:lvl1pPr>
            <a:lvl2pPr marL="543896" indent="-304752">
              <a:buFontTx/>
              <a:buNone/>
              <a:defRPr/>
            </a:lvl2pPr>
            <a:lvl3pPr marL="783041" indent="-304752">
              <a:buFontTx/>
              <a:buNone/>
              <a:defRPr/>
            </a:lvl3pPr>
            <a:lvl4pPr marL="1024303" indent="-304752">
              <a:buFontTx/>
              <a:buNone/>
              <a:defRPr/>
            </a:lvl4pPr>
            <a:lvl5pPr marL="1252866" indent="-304752">
              <a:buFontTx/>
              <a:buNone/>
              <a:defRPr/>
            </a:lvl5pPr>
          </a:lstStyle>
          <a:p>
            <a:pPr lvl="0"/>
            <a:r>
              <a:rPr lang="en-US" dirty="0"/>
              <a:t>Click to edit Master text styles</a:t>
            </a:r>
          </a:p>
        </p:txBody>
      </p:sp>
    </p:spTree>
    <p:extLst>
      <p:ext uri="{BB962C8B-B14F-4D97-AF65-F5344CB8AC3E}">
        <p14:creationId xmlns:p14="http://schemas.microsoft.com/office/powerpoint/2010/main" val="402425857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hree-column comparison">
    <p:spTree>
      <p:nvGrpSpPr>
        <p:cNvPr id="1" name=""/>
        <p:cNvGrpSpPr/>
        <p:nvPr/>
      </p:nvGrpSpPr>
      <p:grpSpPr>
        <a:xfrm>
          <a:off x="0" y="0"/>
          <a:ext cx="0" cy="0"/>
          <a:chOff x="0" y="0"/>
          <a:chExt cx="0" cy="0"/>
        </a:xfrm>
      </p:grpSpPr>
      <p:sp>
        <p:nvSpPr>
          <p:cNvPr id="9" name="Text Placeholder 11"/>
          <p:cNvSpPr>
            <a:spLocks noGrp="1"/>
          </p:cNvSpPr>
          <p:nvPr>
            <p:ph type="body" sz="quarter" idx="13" hasCustomPrompt="1"/>
          </p:nvPr>
        </p:nvSpPr>
        <p:spPr>
          <a:xfrm>
            <a:off x="336510" y="5421737"/>
            <a:ext cx="3571392"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26" name="Text Placeholder 11"/>
          <p:cNvSpPr>
            <a:spLocks noGrp="1"/>
          </p:cNvSpPr>
          <p:nvPr>
            <p:ph type="body" sz="quarter" idx="21" hasCustomPrompt="1"/>
          </p:nvPr>
        </p:nvSpPr>
        <p:spPr>
          <a:xfrm>
            <a:off x="8256044" y="5421737"/>
            <a:ext cx="36592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29" name="Text Placeholder 11"/>
          <p:cNvSpPr>
            <a:spLocks noGrp="1"/>
          </p:cNvSpPr>
          <p:nvPr>
            <p:ph type="body" sz="quarter" idx="24" hasCustomPrompt="1"/>
          </p:nvPr>
        </p:nvSpPr>
        <p:spPr>
          <a:xfrm>
            <a:off x="4309513" y="5421737"/>
            <a:ext cx="3623355"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3" name="Content Placeholder 2"/>
          <p:cNvSpPr>
            <a:spLocks noGrp="1"/>
          </p:cNvSpPr>
          <p:nvPr>
            <p:ph sz="quarter" idx="32"/>
          </p:nvPr>
        </p:nvSpPr>
        <p:spPr>
          <a:xfrm>
            <a:off x="336509" y="1590339"/>
            <a:ext cx="3597863" cy="355563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33"/>
          </p:nvPr>
        </p:nvSpPr>
        <p:spPr>
          <a:xfrm>
            <a:off x="4309513" y="1590338"/>
            <a:ext cx="3623355" cy="355941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34"/>
          </p:nvPr>
        </p:nvSpPr>
        <p:spPr>
          <a:xfrm>
            <a:off x="8256044" y="1590338"/>
            <a:ext cx="3659240" cy="355941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4"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3" name="Text Placeholder 11"/>
          <p:cNvSpPr>
            <a:spLocks noGrp="1"/>
          </p:cNvSpPr>
          <p:nvPr>
            <p:ph type="body" sz="quarter" idx="35"/>
          </p:nvPr>
        </p:nvSpPr>
        <p:spPr>
          <a:xfrm>
            <a:off x="336508" y="306917"/>
            <a:ext cx="11578776"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5" name="Text Placeholder 13"/>
          <p:cNvSpPr>
            <a:spLocks noGrp="1"/>
          </p:cNvSpPr>
          <p:nvPr>
            <p:ph type="body" sz="quarter" idx="36"/>
          </p:nvPr>
        </p:nvSpPr>
        <p:spPr>
          <a:xfrm>
            <a:off x="336508" y="911156"/>
            <a:ext cx="11578776" cy="338555"/>
          </a:xfrm>
        </p:spPr>
        <p:txBody>
          <a:bodyPr>
            <a:noAutofit/>
          </a:bodyPr>
          <a:lstStyle>
            <a:lvl1pPr marL="478289" indent="-457127">
              <a:buFontTx/>
              <a:buNone/>
              <a:defRPr sz="2133" baseline="0">
                <a:solidFill>
                  <a:schemeClr val="accent1"/>
                </a:solidFill>
              </a:defRPr>
            </a:lvl1pPr>
            <a:lvl2pPr marL="543896" indent="-304752">
              <a:buFontTx/>
              <a:buNone/>
              <a:defRPr/>
            </a:lvl2pPr>
            <a:lvl3pPr marL="783041" indent="-304752">
              <a:buFontTx/>
              <a:buNone/>
              <a:defRPr/>
            </a:lvl3pPr>
            <a:lvl4pPr marL="1024303" indent="-304752">
              <a:buFontTx/>
              <a:buNone/>
              <a:defRPr/>
            </a:lvl4pPr>
            <a:lvl5pPr marL="1252866" indent="-304752">
              <a:buFontTx/>
              <a:buNone/>
              <a:defRPr/>
            </a:lvl5pPr>
          </a:lstStyle>
          <a:p>
            <a:pPr lvl="0"/>
            <a:r>
              <a:rPr lang="en-US" dirty="0"/>
              <a:t>Click to edit Master text styles</a:t>
            </a:r>
          </a:p>
        </p:txBody>
      </p:sp>
      <p:cxnSp>
        <p:nvCxnSpPr>
          <p:cNvPr id="16" name="Straight Connector 15"/>
          <p:cNvCxnSpPr/>
          <p:nvPr userDrawn="1"/>
        </p:nvCxnSpPr>
        <p:spPr>
          <a:xfrm>
            <a:off x="4113681" y="1604434"/>
            <a:ext cx="0" cy="3981451"/>
          </a:xfrm>
          <a:prstGeom prst="line">
            <a:avLst/>
          </a:prstGeom>
          <a:ln w="3175" cap="rnd">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8100680" y="1604434"/>
            <a:ext cx="0" cy="3981451"/>
          </a:xfrm>
          <a:prstGeom prst="line">
            <a:avLst/>
          </a:prstGeom>
          <a:ln w="3175" cap="rnd">
            <a:solidFill>
              <a:schemeClr val="accent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0897651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hree-column stacked">
    <p:spTree>
      <p:nvGrpSpPr>
        <p:cNvPr id="1" name=""/>
        <p:cNvGrpSpPr/>
        <p:nvPr/>
      </p:nvGrpSpPr>
      <p:grpSpPr>
        <a:xfrm>
          <a:off x="0" y="0"/>
          <a:ext cx="0" cy="0"/>
          <a:chOff x="0" y="0"/>
          <a:chExt cx="0" cy="0"/>
        </a:xfrm>
      </p:grpSpPr>
      <p:sp>
        <p:nvSpPr>
          <p:cNvPr id="5" name="Content Placeholder 4"/>
          <p:cNvSpPr>
            <a:spLocks noGrp="1"/>
          </p:cNvSpPr>
          <p:nvPr>
            <p:ph sz="quarter" idx="32"/>
          </p:nvPr>
        </p:nvSpPr>
        <p:spPr>
          <a:xfrm>
            <a:off x="336507" y="1604437"/>
            <a:ext cx="11517401" cy="1841499"/>
          </a:xfrm>
        </p:spPr>
        <p:txBody>
          <a:bodyPr wrap="square">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Content Placeholder 11"/>
          <p:cNvSpPr>
            <a:spLocks noGrp="1"/>
          </p:cNvSpPr>
          <p:nvPr>
            <p:ph sz="quarter" idx="33"/>
          </p:nvPr>
        </p:nvSpPr>
        <p:spPr>
          <a:xfrm>
            <a:off x="336508" y="3829387"/>
            <a:ext cx="3577509" cy="1928733"/>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Content Placeholder 14"/>
          <p:cNvSpPr>
            <a:spLocks noGrp="1"/>
          </p:cNvSpPr>
          <p:nvPr>
            <p:ph sz="quarter" idx="34"/>
          </p:nvPr>
        </p:nvSpPr>
        <p:spPr>
          <a:xfrm>
            <a:off x="4309512" y="3829387"/>
            <a:ext cx="3571392" cy="1928733"/>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Content Placeholder 18"/>
          <p:cNvSpPr>
            <a:spLocks noGrp="1"/>
          </p:cNvSpPr>
          <p:nvPr>
            <p:ph sz="quarter" idx="35"/>
          </p:nvPr>
        </p:nvSpPr>
        <p:spPr>
          <a:xfrm>
            <a:off x="8256044" y="3829387"/>
            <a:ext cx="3571392" cy="1928733"/>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11"/>
          <p:cNvSpPr>
            <a:spLocks noGrp="1"/>
          </p:cNvSpPr>
          <p:nvPr>
            <p:ph type="body" sz="quarter" idx="18" hasCustomPrompt="1"/>
          </p:nvPr>
        </p:nvSpPr>
        <p:spPr>
          <a:xfrm>
            <a:off x="344031" y="3507671"/>
            <a:ext cx="11509877"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4" name="Text Placeholder 11"/>
          <p:cNvSpPr>
            <a:spLocks noGrp="1"/>
          </p:cNvSpPr>
          <p:nvPr>
            <p:ph type="body" sz="quarter" idx="13" hasCustomPrompt="1"/>
          </p:nvPr>
        </p:nvSpPr>
        <p:spPr>
          <a:xfrm>
            <a:off x="336510" y="5835018"/>
            <a:ext cx="3577509"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6" name="Text Placeholder 11"/>
          <p:cNvSpPr>
            <a:spLocks noGrp="1"/>
          </p:cNvSpPr>
          <p:nvPr>
            <p:ph type="body" sz="quarter" idx="21" hasCustomPrompt="1"/>
          </p:nvPr>
        </p:nvSpPr>
        <p:spPr>
          <a:xfrm>
            <a:off x="8256044" y="5835018"/>
            <a:ext cx="3571392"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8" name="Text Placeholder 11"/>
          <p:cNvSpPr>
            <a:spLocks noGrp="1"/>
          </p:cNvSpPr>
          <p:nvPr>
            <p:ph type="body" sz="quarter" idx="24" hasCustomPrompt="1"/>
          </p:nvPr>
        </p:nvSpPr>
        <p:spPr>
          <a:xfrm>
            <a:off x="4309512" y="5835018"/>
            <a:ext cx="3571392"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7"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20"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21" name="Text Placeholder 11"/>
          <p:cNvSpPr>
            <a:spLocks noGrp="1"/>
          </p:cNvSpPr>
          <p:nvPr>
            <p:ph type="body" sz="quarter" idx="36"/>
          </p:nvPr>
        </p:nvSpPr>
        <p:spPr>
          <a:xfrm>
            <a:off x="336508" y="306917"/>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22" name="Text Placeholder 13"/>
          <p:cNvSpPr>
            <a:spLocks noGrp="1"/>
          </p:cNvSpPr>
          <p:nvPr>
            <p:ph type="body" sz="quarter" idx="37"/>
          </p:nvPr>
        </p:nvSpPr>
        <p:spPr>
          <a:xfrm>
            <a:off x="336508" y="911156"/>
            <a:ext cx="11527982" cy="338555"/>
          </a:xfrm>
        </p:spPr>
        <p:txBody>
          <a:bodyPr>
            <a:noAutofit/>
          </a:bodyPr>
          <a:lstStyle>
            <a:lvl1pPr marL="478289" indent="-457127">
              <a:buFontTx/>
              <a:buNone/>
              <a:defRPr sz="2133" baseline="0">
                <a:solidFill>
                  <a:schemeClr val="accent1"/>
                </a:solidFill>
              </a:defRPr>
            </a:lvl1pPr>
            <a:lvl2pPr marL="543896" indent="-304752">
              <a:buFontTx/>
              <a:buNone/>
              <a:defRPr/>
            </a:lvl2pPr>
            <a:lvl3pPr marL="783041" indent="-304752">
              <a:buFontTx/>
              <a:buNone/>
              <a:defRPr/>
            </a:lvl3pPr>
            <a:lvl4pPr marL="1024303" indent="-304752">
              <a:buFontTx/>
              <a:buNone/>
              <a:defRPr/>
            </a:lvl4pPr>
            <a:lvl5pPr marL="1252866" indent="-304752">
              <a:buFontTx/>
              <a:buNone/>
              <a:defRPr/>
            </a:lvl5pPr>
          </a:lstStyle>
          <a:p>
            <a:pPr lvl="0"/>
            <a:r>
              <a:rPr lang="en-US" dirty="0"/>
              <a:t>Click to edit Master text styles</a:t>
            </a:r>
          </a:p>
        </p:txBody>
      </p:sp>
    </p:spTree>
    <p:extLst>
      <p:ext uri="{BB962C8B-B14F-4D97-AF65-F5344CB8AC3E}">
        <p14:creationId xmlns:p14="http://schemas.microsoft.com/office/powerpoint/2010/main" val="996554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 und Inhalt_02">
    <p:spTree>
      <p:nvGrpSpPr>
        <p:cNvPr id="1" name=""/>
        <p:cNvGrpSpPr/>
        <p:nvPr/>
      </p:nvGrpSpPr>
      <p:grpSpPr>
        <a:xfrm>
          <a:off x="0" y="0"/>
          <a:ext cx="0" cy="0"/>
          <a:chOff x="0" y="0"/>
          <a:chExt cx="0" cy="0"/>
        </a:xfrm>
      </p:grpSpPr>
      <p:sp>
        <p:nvSpPr>
          <p:cNvPr id="3" name="Inhalt 1"/>
          <p:cNvSpPr>
            <a:spLocks noGrp="1"/>
          </p:cNvSpPr>
          <p:nvPr>
            <p:ph sz="half" idx="1" hasCustomPrompt="1"/>
          </p:nvPr>
        </p:nvSpPr>
        <p:spPr bwMode="gray">
          <a:xfrm>
            <a:off x="540000" y="1512000"/>
            <a:ext cx="5338800" cy="4298400"/>
          </a:xfrm>
        </p:spPr>
        <p:txBody>
          <a:bodyPr/>
          <a:lstStyle>
            <a:lvl1pPr>
              <a:defRPr sz="1400"/>
            </a:lvl1pPr>
            <a:lvl2pPr>
              <a:defRPr sz="1400"/>
            </a:lvl2pPr>
            <a:lvl3pPr>
              <a:defRPr sz="1400"/>
            </a:lvl3pPr>
            <a:lvl4pPr>
              <a:defRPr sz="1400"/>
            </a:lvl4pPr>
            <a:lvl5pPr>
              <a:defRPr sz="1600"/>
            </a:lvl5pPr>
            <a:lvl6pPr>
              <a:defRPr sz="1800"/>
            </a:lvl6pPr>
            <a:lvl7pPr>
              <a:defRPr sz="1800"/>
            </a:lvl7pPr>
            <a:lvl8pPr>
              <a:defRPr sz="1800"/>
            </a:lvl8pPr>
            <a:lvl9pPr>
              <a:defRPr sz="1800"/>
            </a:lvl9p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4" name="Inhalt 2"/>
          <p:cNvSpPr>
            <a:spLocks noGrp="1"/>
          </p:cNvSpPr>
          <p:nvPr>
            <p:ph sz="half" idx="2" hasCustomPrompt="1"/>
          </p:nvPr>
        </p:nvSpPr>
        <p:spPr bwMode="gray">
          <a:xfrm>
            <a:off x="6310800" y="1512000"/>
            <a:ext cx="5338800" cy="4298400"/>
          </a:xfrm>
        </p:spPr>
        <p:txBody>
          <a:bodyPr/>
          <a:lstStyle>
            <a:lvl1pPr>
              <a:defRPr sz="1400"/>
            </a:lvl1pPr>
            <a:lvl2pPr>
              <a:defRPr sz="1400"/>
            </a:lvl2pPr>
            <a:lvl3pPr>
              <a:defRPr sz="1400"/>
            </a:lvl3pPr>
            <a:lvl4pPr>
              <a:defRPr sz="1400"/>
            </a:lvl4pPr>
            <a:lvl5pPr>
              <a:defRPr sz="1600"/>
            </a:lvl5pPr>
            <a:lvl6pPr>
              <a:defRPr sz="1800"/>
            </a:lvl6pPr>
            <a:lvl7pPr>
              <a:defRPr sz="1800"/>
            </a:lvl7pPr>
            <a:lvl8pPr>
              <a:defRPr sz="1800"/>
            </a:lvl8pPr>
            <a:lvl9pPr>
              <a:defRPr sz="1800"/>
            </a:lvl9p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15" name="Untertitel">
            <a:extLst>
              <a:ext uri="{FF2B5EF4-FFF2-40B4-BE49-F238E27FC236}">
                <a16:creationId xmlns:a16="http://schemas.microsoft.com/office/drawing/2014/main" id="{F50C9228-37C1-41DC-B6E1-170A7D14A2E7}"/>
              </a:ext>
            </a:extLst>
          </p:cNvPr>
          <p:cNvSpPr>
            <a:spLocks noGrp="1"/>
          </p:cNvSpPr>
          <p:nvPr>
            <p:ph type="body" sz="quarter" idx="13" hasCustomPrompt="1"/>
          </p:nvPr>
        </p:nvSpPr>
        <p:spPr bwMode="gray">
          <a:xfrm>
            <a:off x="540000" y="972000"/>
            <a:ext cx="11109600" cy="540000"/>
          </a:xfrm>
        </p:spPr>
        <p:txBody>
          <a:bodyPr rIns="1980000"/>
          <a:lstStyle>
            <a:lvl1pPr marL="0" indent="0">
              <a:buNone/>
              <a:defRPr sz="2000" b="0" baseline="0">
                <a:solidFill>
                  <a:schemeClr val="accent1"/>
                </a:solidFill>
              </a:defRPr>
            </a:lvl1pPr>
          </a:lstStyle>
          <a:p>
            <a:r>
              <a:rPr lang="de-DE" noProof="0" dirty="0"/>
              <a:t>Subtitle hinzufügen</a:t>
            </a:r>
          </a:p>
        </p:txBody>
      </p:sp>
      <p:sp>
        <p:nvSpPr>
          <p:cNvPr id="16" name="Titel">
            <a:extLst>
              <a:ext uri="{FF2B5EF4-FFF2-40B4-BE49-F238E27FC236}">
                <a16:creationId xmlns:a16="http://schemas.microsoft.com/office/drawing/2014/main" id="{65F06B5E-9011-4633-86CD-B12E30E65302}"/>
              </a:ext>
            </a:extLst>
          </p:cNvPr>
          <p:cNvSpPr>
            <a:spLocks noGrp="1"/>
          </p:cNvSpPr>
          <p:nvPr>
            <p:ph type="title" hasCustomPrompt="1"/>
          </p:nvPr>
        </p:nvSpPr>
        <p:spPr bwMode="gray">
          <a:xfrm>
            <a:off x="540000" y="432000"/>
            <a:ext cx="11109600" cy="540000"/>
          </a:xfrm>
          <a:prstGeom prst="rect">
            <a:avLst/>
          </a:prstGeom>
        </p:spPr>
        <p:txBody>
          <a:bodyPr vert="horz" lIns="0" tIns="0" rIns="1980000" bIns="0" rtlCol="0" anchor="b" anchorCtr="0">
            <a:noAutofit/>
          </a:bodyPr>
          <a:lstStyle>
            <a:lvl1pPr>
              <a:defRPr/>
            </a:lvl1pPr>
          </a:lstStyle>
          <a:p>
            <a:r>
              <a:rPr lang="de-DE" dirty="0"/>
              <a:t>Headline hinzufügen</a:t>
            </a:r>
            <a:endParaRPr lang="de-DE" noProof="0" dirty="0"/>
          </a:p>
        </p:txBody>
      </p:sp>
      <p:sp>
        <p:nvSpPr>
          <p:cNvPr id="12" name="Foliennummer">
            <a:extLst>
              <a:ext uri="{FF2B5EF4-FFF2-40B4-BE49-F238E27FC236}">
                <a16:creationId xmlns:a16="http://schemas.microsoft.com/office/drawing/2014/main" id="{01C7E910-357B-45F7-9059-84CDBB5F7662}"/>
              </a:ext>
            </a:extLst>
          </p:cNvPr>
          <p:cNvSpPr>
            <a:spLocks noGrp="1"/>
          </p:cNvSpPr>
          <p:nvPr>
            <p:ph type="sldNum" sz="quarter" idx="4"/>
          </p:nvPr>
        </p:nvSpPr>
        <p:spPr bwMode="gray">
          <a:xfrm>
            <a:off x="11120400" y="6347010"/>
            <a:ext cx="529200" cy="168989"/>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9" name="Fußzeile">
            <a:extLst>
              <a:ext uri="{FF2B5EF4-FFF2-40B4-BE49-F238E27FC236}">
                <a16:creationId xmlns:a16="http://schemas.microsoft.com/office/drawing/2014/main" id="{F35150DE-D0D0-4EB3-9237-B41641C9E3F6}"/>
              </a:ext>
            </a:extLst>
          </p:cNvPr>
          <p:cNvSpPr txBox="1">
            <a:spLocks/>
          </p:cNvSpPr>
          <p:nvPr userDrawn="1"/>
        </p:nvSpPr>
        <p:spPr bwMode="gray">
          <a:xfrm>
            <a:off x="540000" y="6347012"/>
            <a:ext cx="1199153" cy="168988"/>
          </a:xfrm>
          <a:prstGeom prst="rect">
            <a:avLst/>
          </a:prstGeom>
        </p:spPr>
        <p:txBody>
          <a:bodyPr vert="horz" lIns="0" tIns="0" rIns="0" bIns="0" rtlCol="0" anchor="b"/>
          <a:lstStyle>
            <a:defPPr>
              <a:defRPr lang="en-US"/>
            </a:defPPr>
            <a:lvl1pPr marL="0" algn="l" defTabSz="914400" rtl="0" eaLnBrk="1" latinLnBrk="0" hangingPunct="1">
              <a:defRPr lang="de-DE" sz="1000" kern="1200" dirty="0" smtClean="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 Drozak Consulting</a:t>
            </a:r>
          </a:p>
        </p:txBody>
      </p:sp>
    </p:spTree>
    <p:extLst>
      <p:ext uri="{BB962C8B-B14F-4D97-AF65-F5344CB8AC3E}">
        <p14:creationId xmlns:p14="http://schemas.microsoft.com/office/powerpoint/2010/main" val="7770102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orizontal Split">
    <p:spTree>
      <p:nvGrpSpPr>
        <p:cNvPr id="1" name=""/>
        <p:cNvGrpSpPr/>
        <p:nvPr/>
      </p:nvGrpSpPr>
      <p:grpSpPr>
        <a:xfrm>
          <a:off x="0" y="0"/>
          <a:ext cx="0" cy="0"/>
          <a:chOff x="0" y="0"/>
          <a:chExt cx="0" cy="0"/>
        </a:xfrm>
      </p:grpSpPr>
      <p:sp>
        <p:nvSpPr>
          <p:cNvPr id="21" name="Rectangle 20"/>
          <p:cNvSpPr/>
          <p:nvPr userDrawn="1"/>
        </p:nvSpPr>
        <p:spPr>
          <a:xfrm>
            <a:off x="0" y="3"/>
            <a:ext cx="12190413" cy="17015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121900" tIns="60949" rIns="121900" bIns="60949" rtlCol="0" anchor="ctr"/>
          <a:lstStyle/>
          <a:p>
            <a:pPr algn="ctr"/>
            <a:endParaRPr lang="en-US" sz="2400"/>
          </a:p>
        </p:txBody>
      </p:sp>
      <p:sp>
        <p:nvSpPr>
          <p:cNvPr id="5" name="Content Placeholder 4"/>
          <p:cNvSpPr>
            <a:spLocks noGrp="1"/>
          </p:cNvSpPr>
          <p:nvPr>
            <p:ph sz="quarter" idx="32"/>
          </p:nvPr>
        </p:nvSpPr>
        <p:spPr>
          <a:xfrm>
            <a:off x="336507" y="2314496"/>
            <a:ext cx="11517401" cy="3525391"/>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20"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22" name="Rectangle 21"/>
          <p:cNvSpPr/>
          <p:nvPr userDrawn="1"/>
        </p:nvSpPr>
        <p:spPr>
          <a:xfrm>
            <a:off x="0" y="1473761"/>
            <a:ext cx="12190413" cy="495719"/>
          </a:xfrm>
          <a:prstGeom prst="rect">
            <a:avLst/>
          </a:prstGeom>
          <a:solidFill>
            <a:schemeClr val="bg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21900" tIns="60949" rIns="121900" bIns="60949" rtlCol="0" anchor="ctr"/>
          <a:lstStyle/>
          <a:p>
            <a:pPr algn="ctr"/>
            <a:endParaRPr lang="en-US" sz="2400"/>
          </a:p>
        </p:txBody>
      </p:sp>
      <p:sp>
        <p:nvSpPr>
          <p:cNvPr id="15" name="Text Placeholder 11"/>
          <p:cNvSpPr>
            <a:spLocks noGrp="1"/>
          </p:cNvSpPr>
          <p:nvPr>
            <p:ph type="body" sz="quarter" idx="33"/>
          </p:nvPr>
        </p:nvSpPr>
        <p:spPr>
          <a:xfrm>
            <a:off x="336508" y="306917"/>
            <a:ext cx="11527982" cy="492443"/>
          </a:xfrm>
        </p:spPr>
        <p:txBody>
          <a:bodyPr>
            <a:noAutofit/>
          </a:bodyPr>
          <a:lstStyle>
            <a:lvl1pPr>
              <a:buFontTx/>
              <a:buNone/>
              <a:defRPr sz="3200">
                <a:solidFill>
                  <a:schemeClr val="bg1"/>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6" name="Text Placeholder 13"/>
          <p:cNvSpPr>
            <a:spLocks noGrp="1"/>
          </p:cNvSpPr>
          <p:nvPr>
            <p:ph type="body" sz="quarter" idx="34"/>
          </p:nvPr>
        </p:nvSpPr>
        <p:spPr>
          <a:xfrm>
            <a:off x="336508" y="911156"/>
            <a:ext cx="11527982" cy="338555"/>
          </a:xfrm>
        </p:spPr>
        <p:txBody>
          <a:bodyPr>
            <a:noAutofit/>
          </a:bodyPr>
          <a:lstStyle>
            <a:lvl1pPr marL="478289" indent="-457127">
              <a:buFontTx/>
              <a:buNone/>
              <a:defRPr sz="2133">
                <a:solidFill>
                  <a:schemeClr val="bg1"/>
                </a:solidFill>
              </a:defRPr>
            </a:lvl1pPr>
            <a:lvl2pPr marL="543896" indent="-304752">
              <a:buFontTx/>
              <a:buNone/>
              <a:defRPr/>
            </a:lvl2pPr>
            <a:lvl3pPr marL="783041" indent="-304752">
              <a:buFontTx/>
              <a:buNone/>
              <a:defRPr/>
            </a:lvl3pPr>
            <a:lvl4pPr marL="1024303" indent="-304752">
              <a:buFontTx/>
              <a:buNone/>
              <a:defRPr/>
            </a:lvl4pPr>
            <a:lvl5pPr marL="1252866" indent="-304752">
              <a:buFontTx/>
              <a:buNone/>
              <a:defRPr/>
            </a:lvl5pPr>
          </a:lstStyle>
          <a:p>
            <a:pPr lvl="0"/>
            <a:r>
              <a:rPr lang="en-US" dirty="0"/>
              <a:t>Click to edit Master text styles</a:t>
            </a:r>
          </a:p>
        </p:txBody>
      </p:sp>
    </p:spTree>
    <p:extLst>
      <p:ext uri="{BB962C8B-B14F-4D97-AF65-F5344CB8AC3E}">
        <p14:creationId xmlns:p14="http://schemas.microsoft.com/office/powerpoint/2010/main" val="427162975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slide ">
    <p:spTree>
      <p:nvGrpSpPr>
        <p:cNvPr id="1" name=""/>
        <p:cNvGrpSpPr/>
        <p:nvPr/>
      </p:nvGrpSpPr>
      <p:grpSpPr>
        <a:xfrm>
          <a:off x="0" y="0"/>
          <a:ext cx="0" cy="0"/>
          <a:chOff x="0" y="0"/>
          <a:chExt cx="0" cy="0"/>
        </a:xfrm>
      </p:grpSpPr>
      <p:sp>
        <p:nvSpPr>
          <p:cNvPr id="17"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20"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Tree>
    <p:extLst>
      <p:ext uri="{BB962C8B-B14F-4D97-AF65-F5344CB8AC3E}">
        <p14:creationId xmlns:p14="http://schemas.microsoft.com/office/powerpoint/2010/main" val="200158054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One-column w/ callout">
    <p:spTree>
      <p:nvGrpSpPr>
        <p:cNvPr id="1" name=""/>
        <p:cNvGrpSpPr/>
        <p:nvPr/>
      </p:nvGrpSpPr>
      <p:grpSpPr>
        <a:xfrm>
          <a:off x="0" y="0"/>
          <a:ext cx="0" cy="0"/>
          <a:chOff x="0" y="0"/>
          <a:chExt cx="0" cy="0"/>
        </a:xfrm>
      </p:grpSpPr>
      <p:sp>
        <p:nvSpPr>
          <p:cNvPr id="15" name="Text Placeholder 11"/>
          <p:cNvSpPr>
            <a:spLocks noGrp="1"/>
          </p:cNvSpPr>
          <p:nvPr>
            <p:ph type="body" sz="quarter" idx="13" hasCustomPrompt="1"/>
          </p:nvPr>
        </p:nvSpPr>
        <p:spPr>
          <a:xfrm>
            <a:off x="8256044" y="5421737"/>
            <a:ext cx="3597865"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caption to the chart goes here</a:t>
            </a:r>
          </a:p>
        </p:txBody>
      </p:sp>
      <p:cxnSp>
        <p:nvCxnSpPr>
          <p:cNvPr id="9" name="Straight Connector 8"/>
          <p:cNvCxnSpPr/>
          <p:nvPr userDrawn="1"/>
        </p:nvCxnSpPr>
        <p:spPr>
          <a:xfrm>
            <a:off x="8017710" y="1604433"/>
            <a:ext cx="0" cy="3981451"/>
          </a:xfrm>
          <a:prstGeom prst="line">
            <a:avLst/>
          </a:prstGeom>
          <a:ln w="3175" cap="rnd">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3" name="Text Placeholder 11"/>
          <p:cNvSpPr>
            <a:spLocks noGrp="1"/>
          </p:cNvSpPr>
          <p:nvPr>
            <p:ph type="body" sz="quarter" idx="16" hasCustomPrompt="1"/>
          </p:nvPr>
        </p:nvSpPr>
        <p:spPr>
          <a:xfrm>
            <a:off x="344029" y="5421737"/>
            <a:ext cx="7431591"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6" name="Content Placeholder 5"/>
          <p:cNvSpPr>
            <a:spLocks noGrp="1"/>
          </p:cNvSpPr>
          <p:nvPr>
            <p:ph sz="quarter" idx="18"/>
          </p:nvPr>
        </p:nvSpPr>
        <p:spPr>
          <a:xfrm>
            <a:off x="344028" y="1602699"/>
            <a:ext cx="7431591" cy="3066788"/>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9"/>
          </p:nvPr>
        </p:nvSpPr>
        <p:spPr>
          <a:xfrm>
            <a:off x="8256043" y="1602318"/>
            <a:ext cx="3597865" cy="3050261"/>
          </a:xfrm>
        </p:spPr>
        <p:txBody>
          <a:bodyPr>
            <a:noAutofit/>
          </a:bodyPr>
          <a:lstStyle>
            <a:lvl1pPr>
              <a:defRPr sz="1600"/>
            </a:lvl1pPr>
            <a:lvl2pPr>
              <a:defRPr sz="1467"/>
            </a:lvl2pPr>
            <a:lvl3pPr>
              <a:defRPr sz="1333"/>
            </a:lvl3pPr>
            <a:lvl4pPr>
              <a:defRPr sz="1333"/>
            </a:lvl4pPr>
            <a:lvl5pPr>
              <a:defRPr sz="1333"/>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2"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3" name="Text Placeholder 11"/>
          <p:cNvSpPr>
            <a:spLocks noGrp="1"/>
          </p:cNvSpPr>
          <p:nvPr>
            <p:ph type="body" sz="quarter" idx="32"/>
          </p:nvPr>
        </p:nvSpPr>
        <p:spPr>
          <a:xfrm>
            <a:off x="336507" y="306916"/>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4" name="Text Placeholder 13"/>
          <p:cNvSpPr>
            <a:spLocks noGrp="1"/>
          </p:cNvSpPr>
          <p:nvPr>
            <p:ph type="body" sz="quarter" idx="33"/>
          </p:nvPr>
        </p:nvSpPr>
        <p:spPr>
          <a:xfrm>
            <a:off x="336507" y="911155"/>
            <a:ext cx="11527982" cy="338555"/>
          </a:xfrm>
        </p:spPr>
        <p:txBody>
          <a:bodyPr>
            <a:noAutofit/>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190874941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tandard Layout">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5"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8" name="Content Placeholder 2"/>
          <p:cNvSpPr>
            <a:spLocks noGrp="1"/>
          </p:cNvSpPr>
          <p:nvPr>
            <p:ph sz="quarter" idx="31"/>
          </p:nvPr>
        </p:nvSpPr>
        <p:spPr>
          <a:xfrm>
            <a:off x="344028" y="1604434"/>
            <a:ext cx="11571254" cy="4235452"/>
          </a:xfrm>
        </p:spPr>
        <p:txBody>
          <a:bodyPr wrap="square">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32"/>
          </p:nvPr>
        </p:nvSpPr>
        <p:spPr>
          <a:xfrm>
            <a:off x="336507" y="306916"/>
            <a:ext cx="11527982" cy="492443"/>
          </a:xfrm>
        </p:spPr>
        <p:txBody>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4" name="Text Placeholder 13"/>
          <p:cNvSpPr>
            <a:spLocks noGrp="1"/>
          </p:cNvSpPr>
          <p:nvPr>
            <p:ph type="body" sz="quarter" idx="33"/>
          </p:nvPr>
        </p:nvSpPr>
        <p:spPr>
          <a:xfrm>
            <a:off x="336507" y="911155"/>
            <a:ext cx="11527982" cy="338555"/>
          </a:xfrm>
        </p:spPr>
        <p:txBody>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25748604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One-column">
    <p:spTree>
      <p:nvGrpSpPr>
        <p:cNvPr id="1" name=""/>
        <p:cNvGrpSpPr/>
        <p:nvPr/>
      </p:nvGrpSpPr>
      <p:grpSpPr>
        <a:xfrm>
          <a:off x="0" y="0"/>
          <a:ext cx="0" cy="0"/>
          <a:chOff x="0" y="0"/>
          <a:chExt cx="0" cy="0"/>
        </a:xfrm>
      </p:grpSpPr>
      <p:sp>
        <p:nvSpPr>
          <p:cNvPr id="20" name="Text Placeholder 11"/>
          <p:cNvSpPr>
            <a:spLocks noGrp="1"/>
          </p:cNvSpPr>
          <p:nvPr>
            <p:ph type="body" sz="quarter" idx="13" hasCustomPrompt="1"/>
          </p:nvPr>
        </p:nvSpPr>
        <p:spPr>
          <a:xfrm>
            <a:off x="336509" y="5421737"/>
            <a:ext cx="7439113" cy="164148"/>
          </a:xfrm>
          <a:prstGeom prst="rect">
            <a:avLst/>
          </a:prstGeom>
        </p:spPr>
        <p:txBody>
          <a:bodyPr lIns="0" tIns="0" rIns="0" bIns="0" anchor="b" anchorCtr="0">
            <a:spAutoFit/>
          </a:bodyPr>
          <a:lstStyle>
            <a:lvl1pPr marL="21163" indent="0">
              <a:buNone/>
              <a:defRPr sz="1067" baseline="0">
                <a:solidFill>
                  <a:srgbClr val="8E8F93"/>
                </a:solidFill>
              </a:defRPr>
            </a:lvl1pPr>
          </a:lstStyle>
          <a:p>
            <a:pPr lvl="0"/>
            <a:r>
              <a:rPr lang="en-US" dirty="0"/>
              <a:t>Optional description / context goes here</a:t>
            </a:r>
          </a:p>
        </p:txBody>
      </p:sp>
      <p:sp>
        <p:nvSpPr>
          <p:cNvPr id="4" name="Content Placeholder 3"/>
          <p:cNvSpPr>
            <a:spLocks noGrp="1"/>
          </p:cNvSpPr>
          <p:nvPr>
            <p:ph sz="quarter" idx="17"/>
          </p:nvPr>
        </p:nvSpPr>
        <p:spPr>
          <a:xfrm>
            <a:off x="336507" y="1604435"/>
            <a:ext cx="7439114" cy="36227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0"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8" name="Text Placeholder 11"/>
          <p:cNvSpPr>
            <a:spLocks noGrp="1"/>
          </p:cNvSpPr>
          <p:nvPr>
            <p:ph type="body" sz="quarter" idx="32"/>
          </p:nvPr>
        </p:nvSpPr>
        <p:spPr>
          <a:xfrm>
            <a:off x="336507" y="306916"/>
            <a:ext cx="11527982" cy="492443"/>
          </a:xfrm>
        </p:spPr>
        <p:txBody>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1" name="Text Placeholder 13"/>
          <p:cNvSpPr>
            <a:spLocks noGrp="1"/>
          </p:cNvSpPr>
          <p:nvPr>
            <p:ph type="body" sz="quarter" idx="33"/>
          </p:nvPr>
        </p:nvSpPr>
        <p:spPr>
          <a:xfrm>
            <a:off x="336507" y="911155"/>
            <a:ext cx="11527982" cy="338555"/>
          </a:xfrm>
        </p:spPr>
        <p:txBody>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411407775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One-column stacked">
    <p:spTree>
      <p:nvGrpSpPr>
        <p:cNvPr id="1" name=""/>
        <p:cNvGrpSpPr/>
        <p:nvPr/>
      </p:nvGrpSpPr>
      <p:grpSpPr>
        <a:xfrm>
          <a:off x="0" y="0"/>
          <a:ext cx="0" cy="0"/>
          <a:chOff x="0" y="0"/>
          <a:chExt cx="0" cy="0"/>
        </a:xfrm>
      </p:grpSpPr>
      <p:sp>
        <p:nvSpPr>
          <p:cNvPr id="11" name="Content Placeholder 5"/>
          <p:cNvSpPr>
            <a:spLocks noGrp="1"/>
          </p:cNvSpPr>
          <p:nvPr>
            <p:ph sz="quarter" idx="34"/>
          </p:nvPr>
        </p:nvSpPr>
        <p:spPr>
          <a:xfrm>
            <a:off x="329811" y="4049947"/>
            <a:ext cx="7431591" cy="19619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11"/>
          <p:cNvSpPr>
            <a:spLocks noGrp="1"/>
          </p:cNvSpPr>
          <p:nvPr>
            <p:ph type="body" sz="quarter" idx="16" hasCustomPrompt="1"/>
          </p:nvPr>
        </p:nvSpPr>
        <p:spPr>
          <a:xfrm>
            <a:off x="336509" y="3566415"/>
            <a:ext cx="7431591"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8" name="Text Placeholder 11"/>
          <p:cNvSpPr>
            <a:spLocks noGrp="1"/>
          </p:cNvSpPr>
          <p:nvPr>
            <p:ph type="body" sz="quarter" idx="20" hasCustomPrompt="1"/>
          </p:nvPr>
        </p:nvSpPr>
        <p:spPr>
          <a:xfrm>
            <a:off x="344032" y="6092991"/>
            <a:ext cx="7431591"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6" name="Content Placeholder 5"/>
          <p:cNvSpPr>
            <a:spLocks noGrp="1"/>
          </p:cNvSpPr>
          <p:nvPr>
            <p:ph sz="quarter" idx="23"/>
          </p:nvPr>
        </p:nvSpPr>
        <p:spPr>
          <a:xfrm>
            <a:off x="330638" y="1618063"/>
            <a:ext cx="7431591" cy="1827871"/>
          </a:xfrm>
        </p:spPr>
        <p:txBody>
          <a:bodyPr>
            <a:noAutofit/>
          </a:bodyPr>
          <a:lstStyle>
            <a:lvl5pPr>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3"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4" name="Text Placeholder 11"/>
          <p:cNvSpPr>
            <a:spLocks noGrp="1"/>
          </p:cNvSpPr>
          <p:nvPr>
            <p:ph type="body" sz="quarter" idx="32"/>
          </p:nvPr>
        </p:nvSpPr>
        <p:spPr>
          <a:xfrm>
            <a:off x="336507" y="306916"/>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5" name="Text Placeholder 13"/>
          <p:cNvSpPr>
            <a:spLocks noGrp="1"/>
          </p:cNvSpPr>
          <p:nvPr>
            <p:ph type="body" sz="quarter" idx="33"/>
          </p:nvPr>
        </p:nvSpPr>
        <p:spPr>
          <a:xfrm>
            <a:off x="336507" y="911155"/>
            <a:ext cx="11527982" cy="338555"/>
          </a:xfrm>
        </p:spPr>
        <p:txBody>
          <a:bodyPr>
            <a:noAutofit/>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119800025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column">
    <p:spTree>
      <p:nvGrpSpPr>
        <p:cNvPr id="1" name=""/>
        <p:cNvGrpSpPr/>
        <p:nvPr/>
      </p:nvGrpSpPr>
      <p:grpSpPr>
        <a:xfrm>
          <a:off x="0" y="0"/>
          <a:ext cx="0" cy="0"/>
          <a:chOff x="0" y="0"/>
          <a:chExt cx="0" cy="0"/>
        </a:xfrm>
      </p:grpSpPr>
      <p:sp>
        <p:nvSpPr>
          <p:cNvPr id="14" name="Content Placeholder 2"/>
          <p:cNvSpPr>
            <a:spLocks noGrp="1"/>
          </p:cNvSpPr>
          <p:nvPr>
            <p:ph sz="quarter" idx="24"/>
          </p:nvPr>
        </p:nvSpPr>
        <p:spPr>
          <a:xfrm>
            <a:off x="6352465" y="1604434"/>
            <a:ext cx="5562817" cy="361475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Text Placeholder 11"/>
          <p:cNvSpPr>
            <a:spLocks noGrp="1"/>
          </p:cNvSpPr>
          <p:nvPr>
            <p:ph type="body" sz="quarter" idx="13" hasCustomPrompt="1"/>
          </p:nvPr>
        </p:nvSpPr>
        <p:spPr>
          <a:xfrm>
            <a:off x="6387270" y="5421737"/>
            <a:ext cx="54666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28" name="Text Placeholder 11"/>
          <p:cNvSpPr>
            <a:spLocks noGrp="1"/>
          </p:cNvSpPr>
          <p:nvPr>
            <p:ph type="body" sz="quarter" idx="15" hasCustomPrompt="1"/>
          </p:nvPr>
        </p:nvSpPr>
        <p:spPr>
          <a:xfrm>
            <a:off x="336508" y="5421737"/>
            <a:ext cx="5570339"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3" name="Content Placeholder 2"/>
          <p:cNvSpPr>
            <a:spLocks noGrp="1"/>
          </p:cNvSpPr>
          <p:nvPr>
            <p:ph sz="quarter" idx="22"/>
          </p:nvPr>
        </p:nvSpPr>
        <p:spPr>
          <a:xfrm>
            <a:off x="330020" y="1612395"/>
            <a:ext cx="5562817" cy="361475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1"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3" name="Text Placeholder 11"/>
          <p:cNvSpPr>
            <a:spLocks noGrp="1"/>
          </p:cNvSpPr>
          <p:nvPr>
            <p:ph type="body" sz="quarter" idx="32"/>
          </p:nvPr>
        </p:nvSpPr>
        <p:spPr>
          <a:xfrm>
            <a:off x="336507" y="306916"/>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5" name="Text Placeholder 13"/>
          <p:cNvSpPr>
            <a:spLocks noGrp="1"/>
          </p:cNvSpPr>
          <p:nvPr>
            <p:ph type="body" sz="quarter" idx="33"/>
          </p:nvPr>
        </p:nvSpPr>
        <p:spPr>
          <a:xfrm>
            <a:off x="336507" y="911155"/>
            <a:ext cx="11527982" cy="338555"/>
          </a:xfrm>
        </p:spPr>
        <p:txBody>
          <a:bodyPr>
            <a:noAutofit/>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428615206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column comparison">
    <p:spTree>
      <p:nvGrpSpPr>
        <p:cNvPr id="1" name=""/>
        <p:cNvGrpSpPr/>
        <p:nvPr/>
      </p:nvGrpSpPr>
      <p:grpSpPr>
        <a:xfrm>
          <a:off x="0" y="0"/>
          <a:ext cx="0" cy="0"/>
          <a:chOff x="0" y="0"/>
          <a:chExt cx="0" cy="0"/>
        </a:xfrm>
      </p:grpSpPr>
      <p:sp>
        <p:nvSpPr>
          <p:cNvPr id="16" name="Content Placeholder 2"/>
          <p:cNvSpPr>
            <a:spLocks noGrp="1"/>
          </p:cNvSpPr>
          <p:nvPr>
            <p:ph sz="quarter" idx="22"/>
          </p:nvPr>
        </p:nvSpPr>
        <p:spPr>
          <a:xfrm>
            <a:off x="6352465" y="1604436"/>
            <a:ext cx="5562817" cy="3650737"/>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11"/>
          <p:cNvSpPr>
            <a:spLocks noGrp="1"/>
          </p:cNvSpPr>
          <p:nvPr>
            <p:ph type="body" sz="quarter" idx="13" hasCustomPrompt="1"/>
          </p:nvPr>
        </p:nvSpPr>
        <p:spPr>
          <a:xfrm>
            <a:off x="6387270" y="5421737"/>
            <a:ext cx="54666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2" name="Text Placeholder 11"/>
          <p:cNvSpPr>
            <a:spLocks noGrp="1"/>
          </p:cNvSpPr>
          <p:nvPr>
            <p:ph type="body" sz="quarter" idx="15" hasCustomPrompt="1"/>
          </p:nvPr>
        </p:nvSpPr>
        <p:spPr>
          <a:xfrm>
            <a:off x="336509" y="5421737"/>
            <a:ext cx="55703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cxnSp>
        <p:nvCxnSpPr>
          <p:cNvPr id="13" name="Straight Connector 12"/>
          <p:cNvCxnSpPr/>
          <p:nvPr userDrawn="1"/>
        </p:nvCxnSpPr>
        <p:spPr>
          <a:xfrm>
            <a:off x="6065501" y="1604433"/>
            <a:ext cx="0" cy="3981451"/>
          </a:xfrm>
          <a:prstGeom prst="line">
            <a:avLst/>
          </a:prstGeom>
          <a:ln w="3175" cap="rnd">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5" name="Content Placeholder 4"/>
          <p:cNvSpPr>
            <a:spLocks noGrp="1"/>
          </p:cNvSpPr>
          <p:nvPr>
            <p:ph sz="quarter" idx="20"/>
          </p:nvPr>
        </p:nvSpPr>
        <p:spPr>
          <a:xfrm>
            <a:off x="322496" y="1604437"/>
            <a:ext cx="5570340" cy="3650737"/>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5"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7" name="Text Placeholder 11"/>
          <p:cNvSpPr>
            <a:spLocks noGrp="1"/>
          </p:cNvSpPr>
          <p:nvPr>
            <p:ph type="body" sz="quarter" idx="32"/>
          </p:nvPr>
        </p:nvSpPr>
        <p:spPr>
          <a:xfrm>
            <a:off x="336507" y="306916"/>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8" name="Text Placeholder 13"/>
          <p:cNvSpPr>
            <a:spLocks noGrp="1"/>
          </p:cNvSpPr>
          <p:nvPr>
            <p:ph type="body" sz="quarter" idx="33"/>
          </p:nvPr>
        </p:nvSpPr>
        <p:spPr>
          <a:xfrm>
            <a:off x="336507" y="911155"/>
            <a:ext cx="11527982" cy="338555"/>
          </a:xfrm>
        </p:spPr>
        <p:txBody>
          <a:bodyPr>
            <a:noAutofit/>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31438593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column stacked">
    <p:spTree>
      <p:nvGrpSpPr>
        <p:cNvPr id="1" name=""/>
        <p:cNvGrpSpPr/>
        <p:nvPr/>
      </p:nvGrpSpPr>
      <p:grpSpPr>
        <a:xfrm>
          <a:off x="0" y="0"/>
          <a:ext cx="0" cy="0"/>
          <a:chOff x="0" y="0"/>
          <a:chExt cx="0" cy="0"/>
        </a:xfrm>
      </p:grpSpPr>
      <p:sp>
        <p:nvSpPr>
          <p:cNvPr id="6" name="Text Placeholder 11"/>
          <p:cNvSpPr>
            <a:spLocks noGrp="1"/>
          </p:cNvSpPr>
          <p:nvPr>
            <p:ph type="body" sz="quarter" idx="18" hasCustomPrompt="1"/>
          </p:nvPr>
        </p:nvSpPr>
        <p:spPr>
          <a:xfrm>
            <a:off x="331331" y="3597978"/>
            <a:ext cx="11509876" cy="164148"/>
          </a:xfrm>
          <a:prstGeom prst="rect">
            <a:avLst/>
          </a:prstGeom>
        </p:spPr>
        <p:txBody>
          <a:bodyPr lIns="0" tIns="0" rIns="0" bIns="0" anchor="b" anchorCtr="0">
            <a:spAutoFit/>
          </a:bodyPr>
          <a:lstStyle>
            <a:lvl1pPr marL="21163" indent="0">
              <a:buNone/>
              <a:defRPr sz="1067" baseline="0">
                <a:solidFill>
                  <a:srgbClr val="8E8F93"/>
                </a:solidFill>
              </a:defRPr>
            </a:lvl1pPr>
          </a:lstStyle>
          <a:p>
            <a:pPr lvl="0"/>
            <a:r>
              <a:rPr lang="en-US" dirty="0"/>
              <a:t>Optional description / context goes here</a:t>
            </a:r>
          </a:p>
        </p:txBody>
      </p:sp>
      <p:sp>
        <p:nvSpPr>
          <p:cNvPr id="11" name="Text Placeholder 11"/>
          <p:cNvSpPr>
            <a:spLocks noGrp="1"/>
          </p:cNvSpPr>
          <p:nvPr>
            <p:ph type="body" sz="quarter" idx="13" hasCustomPrompt="1"/>
          </p:nvPr>
        </p:nvSpPr>
        <p:spPr>
          <a:xfrm>
            <a:off x="6387270" y="5884191"/>
            <a:ext cx="54666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5" name="Text Placeholder 11"/>
          <p:cNvSpPr>
            <a:spLocks noGrp="1"/>
          </p:cNvSpPr>
          <p:nvPr>
            <p:ph type="body" sz="quarter" idx="16" hasCustomPrompt="1"/>
          </p:nvPr>
        </p:nvSpPr>
        <p:spPr>
          <a:xfrm>
            <a:off x="337681" y="5884191"/>
            <a:ext cx="5459117"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5" name="Content Placeholder 4"/>
          <p:cNvSpPr>
            <a:spLocks noGrp="1"/>
          </p:cNvSpPr>
          <p:nvPr>
            <p:ph sz="quarter" idx="24"/>
          </p:nvPr>
        </p:nvSpPr>
        <p:spPr>
          <a:xfrm>
            <a:off x="328802" y="1597678"/>
            <a:ext cx="11525104" cy="1848257"/>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Content Placeholder 11"/>
          <p:cNvSpPr>
            <a:spLocks noGrp="1"/>
          </p:cNvSpPr>
          <p:nvPr>
            <p:ph sz="quarter" idx="25"/>
          </p:nvPr>
        </p:nvSpPr>
        <p:spPr>
          <a:xfrm>
            <a:off x="331331" y="3876577"/>
            <a:ext cx="5459117" cy="1963307"/>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Content Placeholder 13"/>
          <p:cNvSpPr>
            <a:spLocks noGrp="1"/>
          </p:cNvSpPr>
          <p:nvPr>
            <p:ph sz="quarter" idx="26"/>
          </p:nvPr>
        </p:nvSpPr>
        <p:spPr>
          <a:xfrm>
            <a:off x="6387270" y="3876577"/>
            <a:ext cx="5466640" cy="1963307"/>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6"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7" name="Text Placeholder 11"/>
          <p:cNvSpPr>
            <a:spLocks noGrp="1"/>
          </p:cNvSpPr>
          <p:nvPr>
            <p:ph type="body" sz="quarter" idx="32"/>
          </p:nvPr>
        </p:nvSpPr>
        <p:spPr>
          <a:xfrm>
            <a:off x="336507" y="306916"/>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8" name="Text Placeholder 13"/>
          <p:cNvSpPr>
            <a:spLocks noGrp="1"/>
          </p:cNvSpPr>
          <p:nvPr>
            <p:ph type="body" sz="quarter" idx="33"/>
          </p:nvPr>
        </p:nvSpPr>
        <p:spPr>
          <a:xfrm>
            <a:off x="336507" y="911155"/>
            <a:ext cx="11527982" cy="338555"/>
          </a:xfrm>
        </p:spPr>
        <p:txBody>
          <a:bodyPr>
            <a:noAutofit/>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220566497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9" name="Text Placeholder 11"/>
          <p:cNvSpPr>
            <a:spLocks noGrp="1"/>
          </p:cNvSpPr>
          <p:nvPr>
            <p:ph type="body" sz="quarter" idx="13" hasCustomPrompt="1"/>
          </p:nvPr>
        </p:nvSpPr>
        <p:spPr>
          <a:xfrm>
            <a:off x="336509" y="5421737"/>
            <a:ext cx="3571392"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26" name="Text Placeholder 11"/>
          <p:cNvSpPr>
            <a:spLocks noGrp="1"/>
          </p:cNvSpPr>
          <p:nvPr>
            <p:ph type="body" sz="quarter" idx="21" hasCustomPrompt="1"/>
          </p:nvPr>
        </p:nvSpPr>
        <p:spPr>
          <a:xfrm>
            <a:off x="8256044" y="5421737"/>
            <a:ext cx="36592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29" name="Text Placeholder 11"/>
          <p:cNvSpPr>
            <a:spLocks noGrp="1"/>
          </p:cNvSpPr>
          <p:nvPr>
            <p:ph type="body" sz="quarter" idx="24" hasCustomPrompt="1"/>
          </p:nvPr>
        </p:nvSpPr>
        <p:spPr>
          <a:xfrm>
            <a:off x="4309512" y="5421737"/>
            <a:ext cx="3623355"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3" name="Content Placeholder 2"/>
          <p:cNvSpPr>
            <a:spLocks noGrp="1"/>
          </p:cNvSpPr>
          <p:nvPr>
            <p:ph sz="quarter" idx="32"/>
          </p:nvPr>
        </p:nvSpPr>
        <p:spPr>
          <a:xfrm>
            <a:off x="336510" y="1590338"/>
            <a:ext cx="3597862" cy="355563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33"/>
          </p:nvPr>
        </p:nvSpPr>
        <p:spPr>
          <a:xfrm>
            <a:off x="4309512" y="1590337"/>
            <a:ext cx="3623355" cy="355941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34"/>
          </p:nvPr>
        </p:nvSpPr>
        <p:spPr>
          <a:xfrm>
            <a:off x="8256044" y="1590337"/>
            <a:ext cx="3659240" cy="355941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4"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3" name="Text Placeholder 11"/>
          <p:cNvSpPr>
            <a:spLocks noGrp="1"/>
          </p:cNvSpPr>
          <p:nvPr>
            <p:ph type="body" sz="quarter" idx="35"/>
          </p:nvPr>
        </p:nvSpPr>
        <p:spPr>
          <a:xfrm>
            <a:off x="336507" y="306916"/>
            <a:ext cx="11578775"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5" name="Text Placeholder 13"/>
          <p:cNvSpPr>
            <a:spLocks noGrp="1"/>
          </p:cNvSpPr>
          <p:nvPr>
            <p:ph type="body" sz="quarter" idx="36"/>
          </p:nvPr>
        </p:nvSpPr>
        <p:spPr>
          <a:xfrm>
            <a:off x="336507" y="911155"/>
            <a:ext cx="11578775" cy="338555"/>
          </a:xfrm>
        </p:spPr>
        <p:txBody>
          <a:bodyPr>
            <a:noAutofit/>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262428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Kontakt">
    <p:spTree>
      <p:nvGrpSpPr>
        <p:cNvPr id="1" name=""/>
        <p:cNvGrpSpPr/>
        <p:nvPr/>
      </p:nvGrpSpPr>
      <p:grpSpPr>
        <a:xfrm>
          <a:off x="0" y="0"/>
          <a:ext cx="0" cy="0"/>
          <a:chOff x="0" y="0"/>
          <a:chExt cx="0" cy="0"/>
        </a:xfrm>
      </p:grpSpPr>
      <p:graphicFrame>
        <p:nvGraphicFramePr>
          <p:cNvPr id="2" name="Objekt 1" hidden="1">
            <a:extLst>
              <a:ext uri="{FF2B5EF4-FFF2-40B4-BE49-F238E27FC236}">
                <a16:creationId xmlns:a16="http://schemas.microsoft.com/office/drawing/2014/main" id="{828A36DF-E1F7-4EDB-9B16-6AF56C540771}"/>
              </a:ext>
            </a:extLst>
          </p:cNvPr>
          <p:cNvGraphicFramePr>
            <a:graphicFrameLocks noChangeAspect="1"/>
          </p:cNvGraphicFramePr>
          <p:nvPr userDrawn="1">
            <p:custDataLst>
              <p:tags r:id="rId2"/>
            </p:custDataLst>
            <p:extLst>
              <p:ext uri="{D42A27DB-BD31-4B8C-83A1-F6EECF244321}">
                <p14:modId xmlns:p14="http://schemas.microsoft.com/office/powerpoint/2010/main" val="201985923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238" name="think-cell Folie" r:id="rId4" imgW="395" imgH="394" progId="TCLayout.ActiveDocument.1">
                  <p:embed/>
                </p:oleObj>
              </mc:Choice>
              <mc:Fallback>
                <p:oleObj name="think-cell Folie" r:id="rId4" imgW="395" imgH="394" progId="TCLayout.ActiveDocument.1">
                  <p:embed/>
                  <p:pic>
                    <p:nvPicPr>
                      <p:cNvPr id="2" name="Objekt 1" hidden="1">
                        <a:extLst>
                          <a:ext uri="{FF2B5EF4-FFF2-40B4-BE49-F238E27FC236}">
                            <a16:creationId xmlns:a16="http://schemas.microsoft.com/office/drawing/2014/main" id="{828A36DF-E1F7-4EDB-9B16-6AF56C540771}"/>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Bildplatzhalter 7">
            <a:extLst>
              <a:ext uri="{FF2B5EF4-FFF2-40B4-BE49-F238E27FC236}">
                <a16:creationId xmlns:a16="http://schemas.microsoft.com/office/drawing/2014/main" id="{892DC7F8-67D7-4480-9349-583742CF346E}"/>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a:fillRect/>
          </a:stretch>
        </p:blipFill>
        <p:spPr bwMode="gray">
          <a:xfrm>
            <a:off x="0" y="1512000"/>
            <a:ext cx="12190413" cy="5346000"/>
          </a:xfrm>
          <a:prstGeom prst="rect">
            <a:avLst/>
          </a:prstGeom>
          <a:gradFill>
            <a:gsLst>
              <a:gs pos="13000">
                <a:schemeClr val="tx2"/>
              </a:gs>
              <a:gs pos="100000">
                <a:schemeClr val="tx2">
                  <a:alpha val="0"/>
                </a:schemeClr>
              </a:gs>
            </a:gsLst>
            <a:lin ang="21000000" scaled="0"/>
          </a:gradFill>
          <a:ln>
            <a:noFill/>
          </a:ln>
        </p:spPr>
      </p:pic>
      <p:sp>
        <p:nvSpPr>
          <p:cNvPr id="14" name="Rechteck 13">
            <a:extLst>
              <a:ext uri="{FF2B5EF4-FFF2-40B4-BE49-F238E27FC236}">
                <a16:creationId xmlns:a16="http://schemas.microsoft.com/office/drawing/2014/main" id="{B2DE12D1-9836-4CCD-82EE-54E20F83934E}"/>
              </a:ext>
            </a:extLst>
          </p:cNvPr>
          <p:cNvSpPr/>
          <p:nvPr userDrawn="1"/>
        </p:nvSpPr>
        <p:spPr>
          <a:xfrm>
            <a:off x="-813" y="1512001"/>
            <a:ext cx="10953735" cy="5345999"/>
          </a:xfrm>
          <a:prstGeom prst="rect">
            <a:avLst/>
          </a:prstGeom>
          <a:gradFill>
            <a:gsLst>
              <a:gs pos="13000">
                <a:schemeClr val="tx2"/>
              </a:gs>
              <a:gs pos="100000">
                <a:schemeClr val="tx2">
                  <a:alpha val="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algn="l" eaLnBrk="1">
              <a:lnSpc>
                <a:spcPct val="90000"/>
              </a:lnSpc>
              <a:spcAft>
                <a:spcPts val="1000"/>
              </a:spcAft>
            </a:pPr>
            <a:endParaRPr lang="de-DE" sz="1400" dirty="0"/>
          </a:p>
        </p:txBody>
      </p:sp>
      <p:sp>
        <p:nvSpPr>
          <p:cNvPr id="13" name="Bildplatzhalter 4"/>
          <p:cNvSpPr>
            <a:spLocks noGrp="1" noChangeAspect="1"/>
          </p:cNvSpPr>
          <p:nvPr>
            <p:ph type="pic" sz="quarter" idx="17"/>
          </p:nvPr>
        </p:nvSpPr>
        <p:spPr>
          <a:xfrm>
            <a:off x="540000" y="3304800"/>
            <a:ext cx="1130400" cy="1130400"/>
          </a:xfrm>
          <a:solidFill>
            <a:schemeClr val="bg1">
              <a:lumMod val="85000"/>
            </a:schemeClr>
          </a:solidFill>
        </p:spPr>
        <p:txBody>
          <a:bodyPr vert="horz" lIns="144000" tIns="144000" rIns="144000" bIns="144000" rtlCol="0">
            <a:noAutofit/>
          </a:bodyPr>
          <a:lstStyle>
            <a:lvl1pPr>
              <a:defRPr lang="en-US"/>
            </a:lvl1pPr>
          </a:lstStyle>
          <a:p>
            <a:pPr marL="0" lvl="0" indent="0">
              <a:buNone/>
            </a:pPr>
            <a:r>
              <a:rPr lang="de-DE"/>
              <a:t>Bild durch Klicken auf Symbol hinzufügen</a:t>
            </a:r>
            <a:endParaRPr lang="en-US" dirty="0"/>
          </a:p>
        </p:txBody>
      </p:sp>
      <p:sp>
        <p:nvSpPr>
          <p:cNvPr id="3" name="Inhalt 1"/>
          <p:cNvSpPr>
            <a:spLocks noGrp="1"/>
          </p:cNvSpPr>
          <p:nvPr>
            <p:ph sz="half" idx="1" hasCustomPrompt="1"/>
          </p:nvPr>
        </p:nvSpPr>
        <p:spPr bwMode="gray">
          <a:xfrm>
            <a:off x="2239582" y="3283066"/>
            <a:ext cx="4127077" cy="1176338"/>
          </a:xfrm>
        </p:spPr>
        <p:txBody>
          <a:bodyPr anchor="ctr" anchorCtr="0"/>
          <a:lstStyle>
            <a:lvl1pPr marL="0" indent="0" algn="l" defTabSz="914400" rtl="0" eaLnBrk="1" latinLnBrk="0" hangingPunct="1">
              <a:lnSpc>
                <a:spcPct val="100000"/>
              </a:lnSpc>
              <a:spcBef>
                <a:spcPts val="600"/>
              </a:spcBef>
              <a:spcAft>
                <a:spcPts val="0"/>
              </a:spcAft>
              <a:buFont typeface="Arial" panose="020B0604020202020204" pitchFamily="34" charset="0"/>
              <a:buNone/>
              <a:defRPr lang="de-DE" sz="1400" kern="1200" noProof="0" dirty="0">
                <a:solidFill>
                  <a:schemeClr val="bg1"/>
                </a:solidFill>
                <a:latin typeface="+mn-lt"/>
                <a:ea typeface="+mn-ea"/>
                <a:cs typeface="+mn-cs"/>
              </a:defRPr>
            </a:lvl1pPr>
            <a:lvl2pPr marL="54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2pPr>
            <a:lvl3pPr marL="81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3pPr>
            <a:lvl4pPr marL="108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4pPr>
            <a:lvl5pPr>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19" name="Inhalt 1">
            <a:extLst>
              <a:ext uri="{FF2B5EF4-FFF2-40B4-BE49-F238E27FC236}">
                <a16:creationId xmlns:a16="http://schemas.microsoft.com/office/drawing/2014/main" id="{1C638A33-8DC7-4B55-A497-EDA3B0872CB1}"/>
              </a:ext>
            </a:extLst>
          </p:cNvPr>
          <p:cNvSpPr>
            <a:spLocks noGrp="1"/>
          </p:cNvSpPr>
          <p:nvPr>
            <p:ph sz="half" idx="25" hasCustomPrompt="1"/>
          </p:nvPr>
        </p:nvSpPr>
        <p:spPr bwMode="gray">
          <a:xfrm>
            <a:off x="6928099" y="3283066"/>
            <a:ext cx="4721501" cy="1176338"/>
          </a:xfrm>
        </p:spPr>
        <p:txBody>
          <a:bodyPr anchor="ctr" anchorCtr="0"/>
          <a:lstStyle>
            <a:lvl1pPr marL="0" indent="0" algn="l" defTabSz="914400" rtl="0" eaLnBrk="1" latinLnBrk="0" hangingPunct="1">
              <a:lnSpc>
                <a:spcPct val="100000"/>
              </a:lnSpc>
              <a:spcBef>
                <a:spcPts val="600"/>
              </a:spcBef>
              <a:spcAft>
                <a:spcPts val="0"/>
              </a:spcAft>
              <a:buFont typeface="Arial" panose="020B0604020202020204" pitchFamily="34" charset="0"/>
              <a:buNone/>
              <a:defRPr lang="de-DE" sz="1400" kern="1200" noProof="0" dirty="0">
                <a:solidFill>
                  <a:schemeClr val="bg1"/>
                </a:solidFill>
                <a:latin typeface="+mn-lt"/>
                <a:ea typeface="+mn-ea"/>
                <a:cs typeface="+mn-cs"/>
              </a:defRPr>
            </a:lvl1pPr>
            <a:lvl2pPr marL="54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2pPr>
            <a:lvl3pPr marL="81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3pPr>
            <a:lvl4pPr marL="1080000" indent="-270000" algn="r" defTabSz="914400" rtl="0" eaLnBrk="1" latinLnBrk="0" hangingPunct="1">
              <a:lnSpc>
                <a:spcPct val="100000"/>
              </a:lnSpc>
              <a:spcBef>
                <a:spcPts val="600"/>
              </a:spcBef>
              <a:spcAft>
                <a:spcPts val="0"/>
              </a:spcAft>
              <a:buFont typeface="Arial" panose="020B0604020202020204" pitchFamily="34" charset="0"/>
              <a:buChar char="•"/>
              <a:defRPr lang="de-DE" sz="1400" kern="1200" noProof="0" dirty="0">
                <a:solidFill>
                  <a:schemeClr val="tx1"/>
                </a:solidFill>
                <a:latin typeface="+mn-lt"/>
                <a:ea typeface="+mn-ea"/>
                <a:cs typeface="+mn-cs"/>
              </a:defRPr>
            </a:lvl4pPr>
            <a:lvl5pPr>
              <a:defRPr sz="1600"/>
            </a:lvl5pPr>
            <a:lvl6pPr>
              <a:defRPr sz="1800"/>
            </a:lvl6pPr>
            <a:lvl7pPr>
              <a:defRPr sz="1800"/>
            </a:lvl7pPr>
            <a:lvl8pPr>
              <a:defRPr sz="1800"/>
            </a:lvl8pPr>
            <a:lvl9pPr>
              <a:defRPr sz="1800"/>
            </a:lvl9pPr>
          </a:lstStyle>
          <a:p>
            <a:pPr lvl="0"/>
            <a:r>
              <a:rPr lang="de-DE" noProof="0" dirty="0"/>
              <a:t>Textmasterformat bearbeiten</a:t>
            </a:r>
          </a:p>
        </p:txBody>
      </p:sp>
      <p:sp>
        <p:nvSpPr>
          <p:cNvPr id="11" name="Untertitel"/>
          <p:cNvSpPr>
            <a:spLocks noGrp="1"/>
          </p:cNvSpPr>
          <p:nvPr>
            <p:ph type="body" sz="quarter" idx="13" hasCustomPrompt="1"/>
          </p:nvPr>
        </p:nvSpPr>
        <p:spPr bwMode="gray">
          <a:xfrm>
            <a:off x="540000" y="972000"/>
            <a:ext cx="11109600" cy="540000"/>
          </a:xfrm>
        </p:spPr>
        <p:txBody>
          <a:bodyPr rIns="1980000"/>
          <a:lstStyle>
            <a:lvl1pPr marL="0" indent="0">
              <a:buNone/>
              <a:defRPr sz="2000" b="0" baseline="0">
                <a:solidFill>
                  <a:schemeClr val="accent1"/>
                </a:solidFill>
              </a:defRPr>
            </a:lvl1pPr>
          </a:lstStyle>
          <a:p>
            <a:r>
              <a:rPr lang="de-DE" noProof="0" dirty="0"/>
              <a:t>Subtitle hinzufügen</a:t>
            </a:r>
          </a:p>
        </p:txBody>
      </p:sp>
      <p:sp>
        <p:nvSpPr>
          <p:cNvPr id="12" name="Titel">
            <a:extLst>
              <a:ext uri="{FF2B5EF4-FFF2-40B4-BE49-F238E27FC236}">
                <a16:creationId xmlns:a16="http://schemas.microsoft.com/office/drawing/2014/main" id="{332B2841-0FAC-45A2-BBC8-023E7217C113}"/>
              </a:ext>
            </a:extLst>
          </p:cNvPr>
          <p:cNvSpPr>
            <a:spLocks noGrp="1"/>
          </p:cNvSpPr>
          <p:nvPr>
            <p:ph type="title" hasCustomPrompt="1"/>
          </p:nvPr>
        </p:nvSpPr>
        <p:spPr bwMode="gray">
          <a:xfrm>
            <a:off x="540000" y="432000"/>
            <a:ext cx="11109600" cy="540000"/>
          </a:xfrm>
          <a:prstGeom prst="rect">
            <a:avLst/>
          </a:prstGeom>
        </p:spPr>
        <p:txBody>
          <a:bodyPr vert="horz" lIns="0" tIns="0" rIns="1980000" bIns="0" rtlCol="0" anchor="b" anchorCtr="0">
            <a:noAutofit/>
          </a:bodyPr>
          <a:lstStyle>
            <a:lvl1pPr>
              <a:defRPr/>
            </a:lvl1pPr>
          </a:lstStyle>
          <a:p>
            <a:r>
              <a:rPr lang="de-DE" dirty="0"/>
              <a:t>Kontakt</a:t>
            </a:r>
            <a:endParaRPr lang="de-DE" noProof="0" dirty="0"/>
          </a:p>
        </p:txBody>
      </p:sp>
      <p:sp>
        <p:nvSpPr>
          <p:cNvPr id="25" name="Fußzeile">
            <a:extLst>
              <a:ext uri="{FF2B5EF4-FFF2-40B4-BE49-F238E27FC236}">
                <a16:creationId xmlns:a16="http://schemas.microsoft.com/office/drawing/2014/main" id="{BB42973E-A480-4B4A-829A-9CD20CD4FDD0}"/>
              </a:ext>
            </a:extLst>
          </p:cNvPr>
          <p:cNvSpPr>
            <a:spLocks noGrp="1"/>
          </p:cNvSpPr>
          <p:nvPr>
            <p:ph type="ftr" sz="quarter" idx="3"/>
          </p:nvPr>
        </p:nvSpPr>
        <p:spPr bwMode="gray">
          <a:xfrm>
            <a:off x="540000" y="6230470"/>
            <a:ext cx="9473372" cy="285529"/>
          </a:xfrm>
          <a:prstGeom prst="rect">
            <a:avLst/>
          </a:prstGeom>
        </p:spPr>
        <p:txBody>
          <a:bodyPr vert="horz" lIns="0" tIns="0" rIns="0" bIns="0" rtlCol="0" anchor="b"/>
          <a:lstStyle>
            <a:lvl1pPr algn="l">
              <a:defRPr lang="de-DE" sz="1000" kern="1200" dirty="0" smtClean="0">
                <a:solidFill>
                  <a:schemeClr val="bg1"/>
                </a:solidFill>
                <a:latin typeface="+mn-lt"/>
                <a:ea typeface="+mn-ea"/>
                <a:cs typeface="+mn-cs"/>
              </a:defRPr>
            </a:lvl1pPr>
          </a:lstStyle>
          <a:p>
            <a:r>
              <a:rPr lang="de-DE" noProof="0" dirty="0"/>
              <a:t>All rights reserved. This document is only to be used for the specified purposes. No part of it may be distributed, quoted or reproduced, in any form or by any means, </a:t>
            </a:r>
          </a:p>
          <a:p>
            <a:r>
              <a:rPr lang="de-DE" noProof="0" dirty="0"/>
              <a:t>electronic, mechanical, photocopying, recording, or otherwise, to the benefit of further persons or organizations without the prior written permission of Drozak Consulting.</a:t>
            </a:r>
          </a:p>
        </p:txBody>
      </p:sp>
      <p:pic>
        <p:nvPicPr>
          <p:cNvPr id="15" name="Bild 8" descr="DC_Wortmarke_Claim.jpg">
            <a:extLst>
              <a:ext uri="{FF2B5EF4-FFF2-40B4-BE49-F238E27FC236}">
                <a16:creationId xmlns:a16="http://schemas.microsoft.com/office/drawing/2014/main" id="{1E4812C3-E9BC-4495-8593-17285F35D357}"/>
              </a:ext>
            </a:extLst>
          </p:cNvPr>
          <p:cNvPicPr>
            <a:picLocks noChangeAspect="1"/>
          </p:cNvPicPr>
          <p:nvPr userDrawn="1"/>
        </p:nvPicPr>
        <p:blipFill rotWithShape="1">
          <a:blip r:embed="rId7" cstate="screen">
            <a:extLst>
              <a:ext uri="{28A0092B-C50C-407E-A947-70E740481C1C}">
                <a14:useLocalDpi xmlns:a14="http://schemas.microsoft.com/office/drawing/2010/main"/>
              </a:ext>
            </a:extLst>
          </a:blip>
          <a:srcRect/>
          <a:stretch/>
        </p:blipFill>
        <p:spPr>
          <a:xfrm>
            <a:off x="10013372" y="414368"/>
            <a:ext cx="1636228" cy="537618"/>
          </a:xfrm>
          <a:prstGeom prst="rect">
            <a:avLst/>
          </a:prstGeom>
        </p:spPr>
      </p:pic>
    </p:spTree>
    <p:extLst>
      <p:ext uri="{BB962C8B-B14F-4D97-AF65-F5344CB8AC3E}">
        <p14:creationId xmlns:p14="http://schemas.microsoft.com/office/powerpoint/2010/main" val="34571002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column comparison">
    <p:spTree>
      <p:nvGrpSpPr>
        <p:cNvPr id="1" name=""/>
        <p:cNvGrpSpPr/>
        <p:nvPr/>
      </p:nvGrpSpPr>
      <p:grpSpPr>
        <a:xfrm>
          <a:off x="0" y="0"/>
          <a:ext cx="0" cy="0"/>
          <a:chOff x="0" y="0"/>
          <a:chExt cx="0" cy="0"/>
        </a:xfrm>
      </p:grpSpPr>
      <p:sp>
        <p:nvSpPr>
          <p:cNvPr id="9" name="Text Placeholder 11"/>
          <p:cNvSpPr>
            <a:spLocks noGrp="1"/>
          </p:cNvSpPr>
          <p:nvPr>
            <p:ph type="body" sz="quarter" idx="13" hasCustomPrompt="1"/>
          </p:nvPr>
        </p:nvSpPr>
        <p:spPr>
          <a:xfrm>
            <a:off x="336509" y="5421737"/>
            <a:ext cx="3571392"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26" name="Text Placeholder 11"/>
          <p:cNvSpPr>
            <a:spLocks noGrp="1"/>
          </p:cNvSpPr>
          <p:nvPr>
            <p:ph type="body" sz="quarter" idx="21" hasCustomPrompt="1"/>
          </p:nvPr>
        </p:nvSpPr>
        <p:spPr>
          <a:xfrm>
            <a:off x="8256044" y="5421737"/>
            <a:ext cx="3659240"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29" name="Text Placeholder 11"/>
          <p:cNvSpPr>
            <a:spLocks noGrp="1"/>
          </p:cNvSpPr>
          <p:nvPr>
            <p:ph type="body" sz="quarter" idx="24" hasCustomPrompt="1"/>
          </p:nvPr>
        </p:nvSpPr>
        <p:spPr>
          <a:xfrm>
            <a:off x="4309512" y="5421737"/>
            <a:ext cx="3623355"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3" name="Content Placeholder 2"/>
          <p:cNvSpPr>
            <a:spLocks noGrp="1"/>
          </p:cNvSpPr>
          <p:nvPr>
            <p:ph sz="quarter" idx="32"/>
          </p:nvPr>
        </p:nvSpPr>
        <p:spPr>
          <a:xfrm>
            <a:off x="336510" y="1590338"/>
            <a:ext cx="3597862" cy="355563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33"/>
          </p:nvPr>
        </p:nvSpPr>
        <p:spPr>
          <a:xfrm>
            <a:off x="4309512" y="1590337"/>
            <a:ext cx="3623355" cy="355941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34"/>
          </p:nvPr>
        </p:nvSpPr>
        <p:spPr>
          <a:xfrm>
            <a:off x="8256044" y="1590337"/>
            <a:ext cx="3659240" cy="3559419"/>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4"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13" name="Text Placeholder 11"/>
          <p:cNvSpPr>
            <a:spLocks noGrp="1"/>
          </p:cNvSpPr>
          <p:nvPr>
            <p:ph type="body" sz="quarter" idx="35"/>
          </p:nvPr>
        </p:nvSpPr>
        <p:spPr>
          <a:xfrm>
            <a:off x="336507" y="306916"/>
            <a:ext cx="11578775"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5" name="Text Placeholder 13"/>
          <p:cNvSpPr>
            <a:spLocks noGrp="1"/>
          </p:cNvSpPr>
          <p:nvPr>
            <p:ph type="body" sz="quarter" idx="36"/>
          </p:nvPr>
        </p:nvSpPr>
        <p:spPr>
          <a:xfrm>
            <a:off x="336507" y="911155"/>
            <a:ext cx="11578775" cy="338555"/>
          </a:xfrm>
        </p:spPr>
        <p:txBody>
          <a:bodyPr>
            <a:noAutofit/>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cxnSp>
        <p:nvCxnSpPr>
          <p:cNvPr id="16" name="Straight Connector 15"/>
          <p:cNvCxnSpPr/>
          <p:nvPr userDrawn="1"/>
        </p:nvCxnSpPr>
        <p:spPr>
          <a:xfrm>
            <a:off x="4113682" y="1604433"/>
            <a:ext cx="0" cy="3981451"/>
          </a:xfrm>
          <a:prstGeom prst="line">
            <a:avLst/>
          </a:prstGeom>
          <a:ln w="3175" cap="rnd">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a:off x="8100680" y="1604433"/>
            <a:ext cx="0" cy="3981451"/>
          </a:xfrm>
          <a:prstGeom prst="line">
            <a:avLst/>
          </a:prstGeom>
          <a:ln w="3175" cap="rnd">
            <a:solidFill>
              <a:schemeClr val="accent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5322007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ree-column stacked">
    <p:spTree>
      <p:nvGrpSpPr>
        <p:cNvPr id="1" name=""/>
        <p:cNvGrpSpPr/>
        <p:nvPr/>
      </p:nvGrpSpPr>
      <p:grpSpPr>
        <a:xfrm>
          <a:off x="0" y="0"/>
          <a:ext cx="0" cy="0"/>
          <a:chOff x="0" y="0"/>
          <a:chExt cx="0" cy="0"/>
        </a:xfrm>
      </p:grpSpPr>
      <p:sp>
        <p:nvSpPr>
          <p:cNvPr id="5" name="Content Placeholder 4"/>
          <p:cNvSpPr>
            <a:spLocks noGrp="1"/>
          </p:cNvSpPr>
          <p:nvPr>
            <p:ph sz="quarter" idx="32"/>
          </p:nvPr>
        </p:nvSpPr>
        <p:spPr>
          <a:xfrm>
            <a:off x="336507" y="1604436"/>
            <a:ext cx="11517401" cy="1841499"/>
          </a:xfrm>
        </p:spPr>
        <p:txBody>
          <a:bodyPr wrap="square">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Content Placeholder 11"/>
          <p:cNvSpPr>
            <a:spLocks noGrp="1"/>
          </p:cNvSpPr>
          <p:nvPr>
            <p:ph sz="quarter" idx="33"/>
          </p:nvPr>
        </p:nvSpPr>
        <p:spPr>
          <a:xfrm>
            <a:off x="336507" y="3829386"/>
            <a:ext cx="3577509" cy="1928733"/>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Content Placeholder 14"/>
          <p:cNvSpPr>
            <a:spLocks noGrp="1"/>
          </p:cNvSpPr>
          <p:nvPr>
            <p:ph sz="quarter" idx="34"/>
          </p:nvPr>
        </p:nvSpPr>
        <p:spPr>
          <a:xfrm>
            <a:off x="4309512" y="3829386"/>
            <a:ext cx="3571392" cy="1928733"/>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Content Placeholder 18"/>
          <p:cNvSpPr>
            <a:spLocks noGrp="1"/>
          </p:cNvSpPr>
          <p:nvPr>
            <p:ph sz="quarter" idx="35"/>
          </p:nvPr>
        </p:nvSpPr>
        <p:spPr>
          <a:xfrm>
            <a:off x="8256043" y="3829386"/>
            <a:ext cx="3571392" cy="1928733"/>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11"/>
          <p:cNvSpPr>
            <a:spLocks noGrp="1"/>
          </p:cNvSpPr>
          <p:nvPr>
            <p:ph type="body" sz="quarter" idx="18" hasCustomPrompt="1"/>
          </p:nvPr>
        </p:nvSpPr>
        <p:spPr>
          <a:xfrm>
            <a:off x="344031" y="3507671"/>
            <a:ext cx="11509876"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4" name="Text Placeholder 11"/>
          <p:cNvSpPr>
            <a:spLocks noGrp="1"/>
          </p:cNvSpPr>
          <p:nvPr>
            <p:ph type="body" sz="quarter" idx="13" hasCustomPrompt="1"/>
          </p:nvPr>
        </p:nvSpPr>
        <p:spPr>
          <a:xfrm>
            <a:off x="336509" y="5835018"/>
            <a:ext cx="3577509"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6" name="Text Placeholder 11"/>
          <p:cNvSpPr>
            <a:spLocks noGrp="1"/>
          </p:cNvSpPr>
          <p:nvPr>
            <p:ph type="body" sz="quarter" idx="21" hasCustomPrompt="1"/>
          </p:nvPr>
        </p:nvSpPr>
        <p:spPr>
          <a:xfrm>
            <a:off x="8256043" y="5835018"/>
            <a:ext cx="3571392"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8" name="Text Placeholder 11"/>
          <p:cNvSpPr>
            <a:spLocks noGrp="1"/>
          </p:cNvSpPr>
          <p:nvPr>
            <p:ph type="body" sz="quarter" idx="24" hasCustomPrompt="1"/>
          </p:nvPr>
        </p:nvSpPr>
        <p:spPr>
          <a:xfrm>
            <a:off x="4309512" y="5835018"/>
            <a:ext cx="3571392" cy="164148"/>
          </a:xfrm>
          <a:prstGeom prst="rect">
            <a:avLst/>
          </a:prstGeom>
        </p:spPr>
        <p:txBody>
          <a:bodyPr lIns="0" tIns="0" rIns="0" bIns="0" anchor="b" anchorCtr="0">
            <a:noAutofit/>
          </a:bodyPr>
          <a:lstStyle>
            <a:lvl1pPr marL="21163" indent="0">
              <a:buNone/>
              <a:defRPr sz="1067" baseline="0">
                <a:solidFill>
                  <a:srgbClr val="8E8F93"/>
                </a:solidFill>
              </a:defRPr>
            </a:lvl1pPr>
          </a:lstStyle>
          <a:p>
            <a:pPr lvl="0"/>
            <a:r>
              <a:rPr lang="en-US" dirty="0"/>
              <a:t>Optional description / context goes here</a:t>
            </a:r>
          </a:p>
        </p:txBody>
      </p:sp>
      <p:sp>
        <p:nvSpPr>
          <p:cNvPr id="17"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20"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21" name="Text Placeholder 11"/>
          <p:cNvSpPr>
            <a:spLocks noGrp="1"/>
          </p:cNvSpPr>
          <p:nvPr>
            <p:ph type="body" sz="quarter" idx="36"/>
          </p:nvPr>
        </p:nvSpPr>
        <p:spPr>
          <a:xfrm>
            <a:off x="336507" y="306916"/>
            <a:ext cx="11527982" cy="492443"/>
          </a:xfrm>
        </p:spPr>
        <p:txBody>
          <a:bodyPr>
            <a:noAutofit/>
          </a:bodyPr>
          <a:lstStyle>
            <a:lvl1pPr>
              <a:buFontTx/>
              <a:buNone/>
              <a:defRPr sz="3200">
                <a:solidFill>
                  <a:schemeClr val="tx2"/>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22" name="Text Placeholder 13"/>
          <p:cNvSpPr>
            <a:spLocks noGrp="1"/>
          </p:cNvSpPr>
          <p:nvPr>
            <p:ph type="body" sz="quarter" idx="37"/>
          </p:nvPr>
        </p:nvSpPr>
        <p:spPr>
          <a:xfrm>
            <a:off x="336507" y="911155"/>
            <a:ext cx="11527982" cy="338555"/>
          </a:xfrm>
        </p:spPr>
        <p:txBody>
          <a:bodyPr>
            <a:noAutofit/>
          </a:bodyPr>
          <a:lstStyle>
            <a:lvl1pPr marL="478301" indent="-457138">
              <a:buFontTx/>
              <a:buNone/>
              <a:defRPr sz="2133" baseline="0">
                <a:solidFill>
                  <a:schemeClr val="accent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252418486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Horizontal Split">
    <p:spTree>
      <p:nvGrpSpPr>
        <p:cNvPr id="1" name=""/>
        <p:cNvGrpSpPr/>
        <p:nvPr/>
      </p:nvGrpSpPr>
      <p:grpSpPr>
        <a:xfrm>
          <a:off x="0" y="0"/>
          <a:ext cx="0" cy="0"/>
          <a:chOff x="0" y="0"/>
          <a:chExt cx="0" cy="0"/>
        </a:xfrm>
      </p:grpSpPr>
      <p:sp>
        <p:nvSpPr>
          <p:cNvPr id="21" name="Rectangle 20"/>
          <p:cNvSpPr/>
          <p:nvPr userDrawn="1"/>
        </p:nvSpPr>
        <p:spPr>
          <a:xfrm>
            <a:off x="0" y="2"/>
            <a:ext cx="12190413" cy="1701521"/>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121900" tIns="60949" rIns="121900" bIns="60949" rtlCol="0" anchor="ctr"/>
          <a:lstStyle/>
          <a:p>
            <a:pPr algn="ctr"/>
            <a:endParaRPr lang="en-US" sz="2400"/>
          </a:p>
        </p:txBody>
      </p:sp>
      <p:sp>
        <p:nvSpPr>
          <p:cNvPr id="5" name="Content Placeholder 4"/>
          <p:cNvSpPr>
            <a:spLocks noGrp="1"/>
          </p:cNvSpPr>
          <p:nvPr>
            <p:ph sz="quarter" idx="32"/>
          </p:nvPr>
        </p:nvSpPr>
        <p:spPr>
          <a:xfrm>
            <a:off x="336507" y="2314495"/>
            <a:ext cx="11517401" cy="3525391"/>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20"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
        <p:nvSpPr>
          <p:cNvPr id="22" name="Rectangle 21"/>
          <p:cNvSpPr/>
          <p:nvPr userDrawn="1"/>
        </p:nvSpPr>
        <p:spPr>
          <a:xfrm>
            <a:off x="0" y="1473761"/>
            <a:ext cx="12190413" cy="495719"/>
          </a:xfrm>
          <a:prstGeom prst="rect">
            <a:avLst/>
          </a:prstGeom>
          <a:solidFill>
            <a:schemeClr val="bg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21900" tIns="60949" rIns="121900" bIns="60949" rtlCol="0" anchor="ctr"/>
          <a:lstStyle/>
          <a:p>
            <a:pPr algn="ctr"/>
            <a:endParaRPr lang="en-US" sz="2400"/>
          </a:p>
        </p:txBody>
      </p:sp>
      <p:sp>
        <p:nvSpPr>
          <p:cNvPr id="15" name="Text Placeholder 11"/>
          <p:cNvSpPr>
            <a:spLocks noGrp="1"/>
          </p:cNvSpPr>
          <p:nvPr>
            <p:ph type="body" sz="quarter" idx="33"/>
          </p:nvPr>
        </p:nvSpPr>
        <p:spPr>
          <a:xfrm>
            <a:off x="336507" y="306916"/>
            <a:ext cx="11527982" cy="492443"/>
          </a:xfrm>
        </p:spPr>
        <p:txBody>
          <a:bodyPr>
            <a:noAutofit/>
          </a:bodyPr>
          <a:lstStyle>
            <a:lvl1pPr>
              <a:buFontTx/>
              <a:buNone/>
              <a:defRPr sz="3200">
                <a:solidFill>
                  <a:schemeClr val="bg1"/>
                </a:solidFill>
              </a:defRPr>
            </a:lvl1pPr>
            <a:lvl2pPr>
              <a:buFontTx/>
              <a:buNone/>
              <a:defRPr/>
            </a:lvl2pPr>
            <a:lvl3pPr>
              <a:buFontTx/>
              <a:buNone/>
              <a:defRPr/>
            </a:lvl3pPr>
            <a:lvl4pPr>
              <a:buFontTx/>
              <a:buNone/>
              <a:defRPr/>
            </a:lvl4pPr>
            <a:lvl5pPr>
              <a:buFontTx/>
              <a:buNone/>
              <a:defRPr/>
            </a:lvl5pPr>
          </a:lstStyle>
          <a:p>
            <a:pPr lvl="0"/>
            <a:r>
              <a:rPr lang="en-US" dirty="0"/>
              <a:t>Click to edit Master text styles</a:t>
            </a:r>
          </a:p>
        </p:txBody>
      </p:sp>
      <p:sp>
        <p:nvSpPr>
          <p:cNvPr id="16" name="Text Placeholder 13"/>
          <p:cNvSpPr>
            <a:spLocks noGrp="1"/>
          </p:cNvSpPr>
          <p:nvPr>
            <p:ph type="body" sz="quarter" idx="34"/>
          </p:nvPr>
        </p:nvSpPr>
        <p:spPr>
          <a:xfrm>
            <a:off x="336507" y="911155"/>
            <a:ext cx="11527982" cy="338555"/>
          </a:xfrm>
        </p:spPr>
        <p:txBody>
          <a:bodyPr>
            <a:noAutofit/>
          </a:bodyPr>
          <a:lstStyle>
            <a:lvl1pPr marL="478301" indent="-457138">
              <a:buFontTx/>
              <a:buNone/>
              <a:defRPr sz="2133">
                <a:solidFill>
                  <a:schemeClr val="bg1"/>
                </a:solidFill>
              </a:defRPr>
            </a:lvl1pPr>
            <a:lvl2pPr marL="543910" indent="-304759">
              <a:buFontTx/>
              <a:buNone/>
              <a:defRPr/>
            </a:lvl2pPr>
            <a:lvl3pPr marL="783060" indent="-304759">
              <a:buFontTx/>
              <a:buNone/>
              <a:defRPr/>
            </a:lvl3pPr>
            <a:lvl4pPr marL="1024328" indent="-304759">
              <a:buFontTx/>
              <a:buNone/>
              <a:defRPr/>
            </a:lvl4pPr>
            <a:lvl5pPr marL="1252897" indent="-304759">
              <a:buFontTx/>
              <a:buNone/>
              <a:defRPr/>
            </a:lvl5pPr>
          </a:lstStyle>
          <a:p>
            <a:pPr lvl="0"/>
            <a:r>
              <a:rPr lang="en-US" dirty="0"/>
              <a:t>Click to edit Master text styles</a:t>
            </a:r>
          </a:p>
        </p:txBody>
      </p:sp>
    </p:spTree>
    <p:extLst>
      <p:ext uri="{BB962C8B-B14F-4D97-AF65-F5344CB8AC3E}">
        <p14:creationId xmlns:p14="http://schemas.microsoft.com/office/powerpoint/2010/main" val="26500828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slide ">
    <p:spTree>
      <p:nvGrpSpPr>
        <p:cNvPr id="1" name=""/>
        <p:cNvGrpSpPr/>
        <p:nvPr/>
      </p:nvGrpSpPr>
      <p:grpSpPr>
        <a:xfrm>
          <a:off x="0" y="0"/>
          <a:ext cx="0" cy="0"/>
          <a:chOff x="0" y="0"/>
          <a:chExt cx="0" cy="0"/>
        </a:xfrm>
      </p:grpSpPr>
      <p:sp>
        <p:nvSpPr>
          <p:cNvPr id="17"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20"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spTree>
    <p:extLst>
      <p:ext uri="{BB962C8B-B14F-4D97-AF65-F5344CB8AC3E}">
        <p14:creationId xmlns:p14="http://schemas.microsoft.com/office/powerpoint/2010/main" val="204091507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1_Two-column">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344031" y="306918"/>
            <a:ext cx="11509876" cy="410369"/>
          </a:xfrm>
        </p:spPr>
        <p:txBody>
          <a:bodyPr>
            <a:spAutoFit/>
          </a:bodyPr>
          <a:lstStyle>
            <a:lvl1pPr>
              <a:defRPr sz="2666"/>
            </a:lvl1pPr>
          </a:lstStyle>
          <a:p>
            <a:r>
              <a:rPr lang="en-US" dirty="0"/>
              <a:t>Click To Edit Master Title Style</a:t>
            </a:r>
          </a:p>
        </p:txBody>
      </p:sp>
      <p:sp>
        <p:nvSpPr>
          <p:cNvPr id="25" name="Text Placeholder 11"/>
          <p:cNvSpPr>
            <a:spLocks noGrp="1"/>
          </p:cNvSpPr>
          <p:nvPr>
            <p:ph type="body" sz="quarter" idx="13" hasCustomPrompt="1"/>
          </p:nvPr>
        </p:nvSpPr>
        <p:spPr>
          <a:xfrm>
            <a:off x="6387269" y="5421737"/>
            <a:ext cx="5466640" cy="164148"/>
          </a:xfrm>
          <a:prstGeom prst="rect">
            <a:avLst/>
          </a:prstGeom>
        </p:spPr>
        <p:txBody>
          <a:bodyPr lIns="0" tIns="0" rIns="0" bIns="0" anchor="b" anchorCtr="0">
            <a:spAutoFit/>
          </a:bodyPr>
          <a:lstStyle>
            <a:lvl1pPr marL="21165" indent="0">
              <a:buNone/>
              <a:defRPr sz="1067" baseline="0">
                <a:solidFill>
                  <a:srgbClr val="8E8F93"/>
                </a:solidFill>
              </a:defRPr>
            </a:lvl1pPr>
          </a:lstStyle>
          <a:p>
            <a:pPr lvl="0"/>
            <a:r>
              <a:rPr lang="en-US" dirty="0"/>
              <a:t>Optional caption goes here</a:t>
            </a:r>
          </a:p>
        </p:txBody>
      </p:sp>
      <p:sp>
        <p:nvSpPr>
          <p:cNvPr id="28" name="Text Placeholder 11"/>
          <p:cNvSpPr>
            <a:spLocks noGrp="1"/>
          </p:cNvSpPr>
          <p:nvPr>
            <p:ph type="body" sz="quarter" idx="15" hasCustomPrompt="1"/>
          </p:nvPr>
        </p:nvSpPr>
        <p:spPr>
          <a:xfrm>
            <a:off x="336508" y="5421737"/>
            <a:ext cx="5570339" cy="164148"/>
          </a:xfrm>
          <a:prstGeom prst="rect">
            <a:avLst/>
          </a:prstGeom>
        </p:spPr>
        <p:txBody>
          <a:bodyPr lIns="0" tIns="0" rIns="0" bIns="0" anchor="b" anchorCtr="0">
            <a:spAutoFit/>
          </a:bodyPr>
          <a:lstStyle>
            <a:lvl1pPr marL="21165" indent="0">
              <a:buNone/>
              <a:defRPr sz="1067" baseline="0">
                <a:solidFill>
                  <a:srgbClr val="8E8F93"/>
                </a:solidFill>
              </a:defRPr>
            </a:lvl1pPr>
          </a:lstStyle>
          <a:p>
            <a:pPr lvl="0"/>
            <a:r>
              <a:rPr lang="en-US" dirty="0"/>
              <a:t>Optional caption goes here</a:t>
            </a:r>
          </a:p>
        </p:txBody>
      </p:sp>
      <p:sp>
        <p:nvSpPr>
          <p:cNvPr id="29" name="Text Placeholder 2"/>
          <p:cNvSpPr>
            <a:spLocks noGrp="1"/>
          </p:cNvSpPr>
          <p:nvPr>
            <p:ph type="body" idx="16" hasCustomPrompt="1"/>
          </p:nvPr>
        </p:nvSpPr>
        <p:spPr>
          <a:xfrm>
            <a:off x="344029" y="806581"/>
            <a:ext cx="11509876" cy="225703"/>
          </a:xfrm>
          <a:prstGeom prst="rect">
            <a:avLst/>
          </a:prstGeom>
        </p:spPr>
        <p:txBody>
          <a:bodyPr lIns="0" tIns="0" rIns="0" bIns="0" anchor="t">
            <a:spAutoFit/>
          </a:bodyPr>
          <a:lstStyle>
            <a:lvl1pPr marL="0" indent="0">
              <a:spcBef>
                <a:spcPts val="0"/>
              </a:spcBef>
              <a:spcAft>
                <a:spcPts val="0"/>
              </a:spcAft>
              <a:buNone/>
              <a:defRPr sz="1467" b="0" baseline="0">
                <a:solidFill>
                  <a:schemeClr val="accent6"/>
                </a:solidFill>
              </a:defRPr>
            </a:lvl1pPr>
            <a:lvl2pPr marL="609539" indent="0">
              <a:buNone/>
              <a:defRPr sz="2666" b="1"/>
            </a:lvl2pPr>
            <a:lvl3pPr marL="1219078" indent="0">
              <a:buNone/>
              <a:defRPr sz="2400" b="1"/>
            </a:lvl3pPr>
            <a:lvl4pPr marL="1828617" indent="0">
              <a:buNone/>
              <a:defRPr sz="2133" b="1"/>
            </a:lvl4pPr>
            <a:lvl5pPr marL="2438156" indent="0">
              <a:buNone/>
              <a:defRPr sz="2133" b="1"/>
            </a:lvl5pPr>
            <a:lvl6pPr marL="3047695" indent="0">
              <a:buNone/>
              <a:defRPr sz="2133" b="1"/>
            </a:lvl6pPr>
            <a:lvl7pPr marL="3657234" indent="0">
              <a:buNone/>
              <a:defRPr sz="2133" b="1"/>
            </a:lvl7pPr>
            <a:lvl8pPr marL="4266773" indent="0">
              <a:buNone/>
              <a:defRPr sz="2133" b="1"/>
            </a:lvl8pPr>
            <a:lvl9pPr marL="4876312" indent="0">
              <a:buNone/>
              <a:defRPr sz="2133" b="1"/>
            </a:lvl9pPr>
          </a:lstStyle>
          <a:p>
            <a:pPr lvl="0"/>
            <a:r>
              <a:rPr lang="en-US" dirty="0"/>
              <a:t>Click To Edit Master Text Styles</a:t>
            </a:r>
          </a:p>
        </p:txBody>
      </p:sp>
      <p:sp>
        <p:nvSpPr>
          <p:cNvPr id="3" name="Content Placeholder 2"/>
          <p:cNvSpPr>
            <a:spLocks noGrp="1"/>
          </p:cNvSpPr>
          <p:nvPr>
            <p:ph sz="quarter" idx="22"/>
          </p:nvPr>
        </p:nvSpPr>
        <p:spPr>
          <a:xfrm>
            <a:off x="344031" y="1612396"/>
            <a:ext cx="5562817" cy="2031069"/>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23"/>
          </p:nvPr>
        </p:nvSpPr>
        <p:spPr>
          <a:xfrm>
            <a:off x="6387269" y="1612396"/>
            <a:ext cx="5466640" cy="2031069"/>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pPr defTabSz="609518">
              <a:defRPr/>
            </a:pPr>
            <a:r>
              <a:rPr lang="en-US">
                <a:solidFill>
                  <a:srgbClr val="3DCD58"/>
                </a:solidFill>
              </a:rPr>
              <a:t>Page </a:t>
            </a:r>
            <a:fld id="{5A9C12DC-491F-9444-86A2-13AC5C62A2FC}" type="slidenum">
              <a:rPr lang="en-US" smtClean="0">
                <a:solidFill>
                  <a:srgbClr val="3DCD58"/>
                </a:solidFill>
              </a:rPr>
              <a:pPr defTabSz="609518">
                <a:defRPr/>
              </a:pPr>
              <a:t>‹#›</a:t>
            </a:fld>
            <a:endParaRPr lang="en-US" dirty="0">
              <a:solidFill>
                <a:srgbClr val="3DCD58"/>
              </a:solidFill>
            </a:endParaRPr>
          </a:p>
        </p:txBody>
      </p:sp>
      <p:sp>
        <p:nvSpPr>
          <p:cNvPr id="11" name="Footer Placeholder 4"/>
          <p:cNvSpPr>
            <a:spLocks noGrp="1"/>
          </p:cNvSpPr>
          <p:nvPr>
            <p:ph type="ftr" sz="quarter" idx="3"/>
          </p:nvPr>
        </p:nvSpPr>
        <p:spPr>
          <a:xfrm>
            <a:off x="336507" y="6476206"/>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pPr defTabSz="609518">
              <a:defRPr/>
            </a:pPr>
            <a:r>
              <a:rPr lang="en-US">
                <a:solidFill>
                  <a:srgbClr val="626469"/>
                </a:solidFill>
              </a:rPr>
              <a:t>Confidential Property of Schneider Electric |</a:t>
            </a:r>
            <a:endParaRPr lang="en-US" dirty="0">
              <a:solidFill>
                <a:srgbClr val="626469"/>
              </a:solidFill>
            </a:endParaRPr>
          </a:p>
        </p:txBody>
      </p:sp>
    </p:spTree>
    <p:extLst>
      <p:ext uri="{BB962C8B-B14F-4D97-AF65-F5344CB8AC3E}">
        <p14:creationId xmlns:p14="http://schemas.microsoft.com/office/powerpoint/2010/main" val="139170974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itle Slide_1">
    <p:spTree>
      <p:nvGrpSpPr>
        <p:cNvPr id="1" name=""/>
        <p:cNvGrpSpPr/>
        <p:nvPr/>
      </p:nvGrpSpPr>
      <p:grpSpPr>
        <a:xfrm>
          <a:off x="0" y="0"/>
          <a:ext cx="0" cy="0"/>
          <a:chOff x="0" y="0"/>
          <a:chExt cx="0" cy="0"/>
        </a:xfrm>
      </p:grpSpPr>
      <p:sp>
        <p:nvSpPr>
          <p:cNvPr id="19" name="Espace réservé pour une image  18"/>
          <p:cNvSpPr>
            <a:spLocks noGrp="1"/>
          </p:cNvSpPr>
          <p:nvPr>
            <p:ph type="pic" sz="quarter" idx="14"/>
          </p:nvPr>
        </p:nvSpPr>
        <p:spPr>
          <a:xfrm>
            <a:off x="0" y="0"/>
            <a:ext cx="12190413" cy="5774392"/>
          </a:xfrm>
          <a:prstGeom prst="rect">
            <a:avLst/>
          </a:prstGeom>
          <a:solidFill>
            <a:schemeClr val="bg1">
              <a:lumMod val="95000"/>
            </a:schemeClr>
          </a:solidFill>
        </p:spPr>
        <p:txBody>
          <a:bodyPr lIns="91437" tIns="45718" rIns="91437" bIns="45718"/>
          <a:lstStyle>
            <a:lvl1pPr>
              <a:buNone/>
              <a:defRPr sz="1866">
                <a:solidFill>
                  <a:schemeClr val="bg1">
                    <a:lumMod val="85000"/>
                  </a:schemeClr>
                </a:solidFill>
              </a:defRPr>
            </a:lvl1pPr>
          </a:lstStyle>
          <a:p>
            <a:r>
              <a:rPr lang="en-US"/>
              <a:t>Click icon to add picture</a:t>
            </a:r>
            <a:endParaRPr lang="en-US" dirty="0"/>
          </a:p>
        </p:txBody>
      </p:sp>
      <p:sp>
        <p:nvSpPr>
          <p:cNvPr id="8" name="Title 1"/>
          <p:cNvSpPr>
            <a:spLocks noGrp="1"/>
          </p:cNvSpPr>
          <p:nvPr>
            <p:ph type="ctrTitle" hasCustomPrompt="1"/>
          </p:nvPr>
        </p:nvSpPr>
        <p:spPr>
          <a:xfrm>
            <a:off x="336510" y="3478965"/>
            <a:ext cx="11563657" cy="738664"/>
          </a:xfrm>
          <a:prstGeom prst="rect">
            <a:avLst/>
          </a:prstGeom>
        </p:spPr>
        <p:txBody>
          <a:bodyPr lIns="0" tIns="0" rIns="0" bIns="0" anchor="ctr" anchorCtr="0">
            <a:noAutofit/>
          </a:bodyPr>
          <a:lstStyle>
            <a:lvl1pPr marL="0" indent="0" algn="l">
              <a:buFont typeface="Arial"/>
              <a:buNone/>
              <a:defRPr sz="4800">
                <a:solidFill>
                  <a:schemeClr val="bg1"/>
                </a:solidFill>
              </a:defRPr>
            </a:lvl1pPr>
          </a:lstStyle>
          <a:p>
            <a:r>
              <a:rPr lang="en-US" dirty="0"/>
              <a:t>Presentation Title</a:t>
            </a:r>
          </a:p>
        </p:txBody>
      </p:sp>
      <p:sp>
        <p:nvSpPr>
          <p:cNvPr id="9" name="Subtitle 2"/>
          <p:cNvSpPr>
            <a:spLocks noGrp="1"/>
          </p:cNvSpPr>
          <p:nvPr>
            <p:ph type="subTitle" idx="1" hasCustomPrompt="1"/>
          </p:nvPr>
        </p:nvSpPr>
        <p:spPr>
          <a:xfrm>
            <a:off x="336510" y="4272329"/>
            <a:ext cx="11563657" cy="287259"/>
          </a:xfrm>
          <a:prstGeom prst="rect">
            <a:avLst/>
          </a:prstGeom>
        </p:spPr>
        <p:txBody>
          <a:bodyPr lIns="0" tIns="0" rIns="0" bIns="0">
            <a:noAutofit/>
          </a:bodyPr>
          <a:lstStyle>
            <a:lvl1pPr marL="0" indent="0" algn="l">
              <a:buNone/>
              <a:defRPr sz="1866" baseline="0">
                <a:solidFill>
                  <a:schemeClr val="bg1"/>
                </a:solidFill>
              </a:defRPr>
            </a:lvl1pPr>
            <a:lvl2pPr marL="609518" indent="0" algn="ctr">
              <a:buNone/>
              <a:defRPr>
                <a:solidFill>
                  <a:schemeClr val="tx1">
                    <a:tint val="75000"/>
                  </a:schemeClr>
                </a:solidFill>
              </a:defRPr>
            </a:lvl2pPr>
            <a:lvl3pPr marL="1219034" indent="0" algn="ctr">
              <a:buNone/>
              <a:defRPr>
                <a:solidFill>
                  <a:schemeClr val="tx1">
                    <a:tint val="75000"/>
                  </a:schemeClr>
                </a:solidFill>
              </a:defRPr>
            </a:lvl3pPr>
            <a:lvl4pPr marL="1828553" indent="0" algn="ctr">
              <a:buNone/>
              <a:defRPr>
                <a:solidFill>
                  <a:schemeClr val="tx1">
                    <a:tint val="75000"/>
                  </a:schemeClr>
                </a:solidFill>
              </a:defRPr>
            </a:lvl4pPr>
            <a:lvl5pPr marL="2438071" indent="0" algn="ctr">
              <a:buNone/>
              <a:defRPr>
                <a:solidFill>
                  <a:schemeClr val="tx1">
                    <a:tint val="75000"/>
                  </a:schemeClr>
                </a:solidFill>
              </a:defRPr>
            </a:lvl5pPr>
            <a:lvl6pPr marL="3047587" indent="0" algn="ctr">
              <a:buNone/>
              <a:defRPr>
                <a:solidFill>
                  <a:schemeClr val="tx1">
                    <a:tint val="75000"/>
                  </a:schemeClr>
                </a:solidFill>
              </a:defRPr>
            </a:lvl6pPr>
            <a:lvl7pPr marL="3657105" indent="0" algn="ctr">
              <a:buNone/>
              <a:defRPr>
                <a:solidFill>
                  <a:schemeClr val="tx1">
                    <a:tint val="75000"/>
                  </a:schemeClr>
                </a:solidFill>
              </a:defRPr>
            </a:lvl7pPr>
            <a:lvl8pPr marL="4266623" indent="0" algn="ctr">
              <a:buNone/>
              <a:defRPr>
                <a:solidFill>
                  <a:schemeClr val="tx1">
                    <a:tint val="75000"/>
                  </a:schemeClr>
                </a:solidFill>
              </a:defRPr>
            </a:lvl8pPr>
            <a:lvl9pPr marL="4876140" indent="0" algn="ctr">
              <a:buNone/>
              <a:defRPr>
                <a:solidFill>
                  <a:schemeClr val="tx1">
                    <a:tint val="75000"/>
                  </a:schemeClr>
                </a:solidFill>
              </a:defRPr>
            </a:lvl9pPr>
          </a:lstStyle>
          <a:p>
            <a:r>
              <a:rPr lang="en-US" dirty="0"/>
              <a:t>Click to Edit Optional Subtitle</a:t>
            </a:r>
          </a:p>
        </p:txBody>
      </p:sp>
      <p:pic>
        <p:nvPicPr>
          <p:cNvPr id="10" name="Picture 9" descr="schneider_LIO_Life-Green_RGB.png"/>
          <p:cNvPicPr>
            <a:picLocks noChangeAspect="1"/>
          </p:cNvPicPr>
          <p:nvPr userDrawn="1"/>
        </p:nvPicPr>
        <p:blipFill>
          <a:blip r:embed="rId2" cstate="print"/>
          <a:stretch>
            <a:fillRect/>
          </a:stretch>
        </p:blipFill>
        <p:spPr>
          <a:xfrm>
            <a:off x="9421485" y="5993330"/>
            <a:ext cx="2722043" cy="750604"/>
          </a:xfrm>
          <a:prstGeom prst="rect">
            <a:avLst/>
          </a:prstGeom>
        </p:spPr>
      </p:pic>
      <p:sp>
        <p:nvSpPr>
          <p:cNvPr id="14" name="Footer Placeholder 4"/>
          <p:cNvSpPr>
            <a:spLocks noGrp="1"/>
          </p:cNvSpPr>
          <p:nvPr>
            <p:ph type="ftr" sz="quarter" idx="3"/>
          </p:nvPr>
        </p:nvSpPr>
        <p:spPr>
          <a:xfrm>
            <a:off x="336510" y="6476207"/>
            <a:ext cx="2007113" cy="123111"/>
          </a:xfrm>
          <a:prstGeom prst="rect">
            <a:avLst/>
          </a:prstGeom>
        </p:spPr>
        <p:txBody>
          <a:bodyPr vert="horz" wrap="square" lIns="0" tIns="0" rIns="0" bIns="0" rtlCol="0" anchor="ctr">
            <a:spAutoFit/>
          </a:bodyPr>
          <a:lstStyle>
            <a:lvl1pPr algn="l">
              <a:defRPr sz="800">
                <a:solidFill>
                  <a:srgbClr val="4F5156"/>
                </a:solidFill>
                <a:latin typeface="Arial"/>
                <a:cs typeface="Arial"/>
              </a:defRPr>
            </a:lvl1pPr>
          </a:lstStyle>
          <a:p>
            <a:r>
              <a:rPr lang="en-US" dirty="0"/>
              <a:t>Confidential Property of Schneider Electric  </a:t>
            </a:r>
          </a:p>
        </p:txBody>
      </p:sp>
      <p:sp>
        <p:nvSpPr>
          <p:cNvPr id="21" name="Espace réservé du texte 20"/>
          <p:cNvSpPr>
            <a:spLocks noGrp="1"/>
          </p:cNvSpPr>
          <p:nvPr>
            <p:ph type="body" sz="quarter" idx="15" hasCustomPrompt="1"/>
          </p:nvPr>
        </p:nvSpPr>
        <p:spPr>
          <a:xfrm>
            <a:off x="0" y="4764839"/>
            <a:ext cx="12190413" cy="1015853"/>
          </a:xfrm>
          <a:prstGeom prst="rect">
            <a:avLst/>
          </a:prstGeom>
          <a:solidFill>
            <a:schemeClr val="tx2">
              <a:alpha val="80000"/>
            </a:schemeClr>
          </a:solidFill>
        </p:spPr>
        <p:txBody>
          <a:bodyPr lIns="91437" tIns="45718" rIns="91437" bIns="45718"/>
          <a:lstStyle>
            <a:lvl1pPr marL="237708" indent="-3149">
              <a:buNone/>
              <a:defRPr sz="160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fr-FR" dirty="0" err="1"/>
              <a:t>Presented</a:t>
            </a:r>
            <a:r>
              <a:rPr lang="fr-FR" dirty="0"/>
              <a:t> by: </a:t>
            </a:r>
          </a:p>
          <a:p>
            <a:pPr lvl="0"/>
            <a:r>
              <a:rPr lang="fr-FR" dirty="0"/>
              <a:t>Date: </a:t>
            </a:r>
          </a:p>
          <a:p>
            <a:pPr lvl="0"/>
            <a:endParaRPr lang="fr-FR" dirty="0"/>
          </a:p>
          <a:p>
            <a:pPr lvl="0"/>
            <a:endParaRPr lang="fr-FR" dirty="0"/>
          </a:p>
          <a:p>
            <a:pPr lvl="0"/>
            <a:endParaRPr lang="fr-FR" dirty="0"/>
          </a:p>
          <a:p>
            <a:pPr lvl="0"/>
            <a:endParaRPr lang="fr-FR" dirty="0"/>
          </a:p>
          <a:p>
            <a:pPr lvl="0"/>
            <a:endParaRPr lang="fr-FR" dirty="0"/>
          </a:p>
        </p:txBody>
      </p:sp>
      <p:sp>
        <p:nvSpPr>
          <p:cNvPr id="13" name="Rectangle 12"/>
          <p:cNvSpPr/>
          <p:nvPr userDrawn="1"/>
        </p:nvSpPr>
        <p:spPr>
          <a:xfrm>
            <a:off x="0" y="5682003"/>
            <a:ext cx="12190413" cy="26928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121900" tIns="60949" rIns="121900" bIns="60949" rtlCol="0" anchor="ctr"/>
          <a:lstStyle/>
          <a:p>
            <a:pPr algn="ctr"/>
            <a:endParaRPr lang="en-US" sz="2400" dirty="0"/>
          </a:p>
        </p:txBody>
      </p:sp>
    </p:spTree>
    <p:extLst>
      <p:ext uri="{BB962C8B-B14F-4D97-AF65-F5344CB8AC3E}">
        <p14:creationId xmlns:p14="http://schemas.microsoft.com/office/powerpoint/2010/main" val="58243520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Closing Slide Master">
    <p:bg>
      <p:bgPr>
        <a:solidFill>
          <a:schemeClr val="tx2"/>
        </a:solidFill>
        <a:effectLst/>
      </p:bgPr>
    </p:bg>
    <p:spTree>
      <p:nvGrpSpPr>
        <p:cNvPr id="1" name=""/>
        <p:cNvGrpSpPr/>
        <p:nvPr/>
      </p:nvGrpSpPr>
      <p:grpSpPr>
        <a:xfrm>
          <a:off x="0" y="0"/>
          <a:ext cx="0" cy="0"/>
          <a:chOff x="0" y="0"/>
          <a:chExt cx="0" cy="0"/>
        </a:xfrm>
      </p:grpSpPr>
      <p:pic>
        <p:nvPicPr>
          <p:cNvPr id="4" name="Picture 3" descr="schneider_LIO_White_RGB.png"/>
          <p:cNvPicPr>
            <a:picLocks noChangeAspect="1"/>
          </p:cNvPicPr>
          <p:nvPr userDrawn="1"/>
        </p:nvPicPr>
        <p:blipFill>
          <a:blip r:embed="rId2" cstate="print"/>
          <a:stretch>
            <a:fillRect/>
          </a:stretch>
        </p:blipFill>
        <p:spPr>
          <a:xfrm>
            <a:off x="3691685" y="2611549"/>
            <a:ext cx="4745225" cy="1308496"/>
          </a:xfrm>
          <a:prstGeom prst="rect">
            <a:avLst/>
          </a:prstGeom>
        </p:spPr>
      </p:pic>
    </p:spTree>
    <p:extLst>
      <p:ext uri="{BB962C8B-B14F-4D97-AF65-F5344CB8AC3E}">
        <p14:creationId xmlns:p14="http://schemas.microsoft.com/office/powerpoint/2010/main" val="1184986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37F7C5DB-C7DD-4525-979C-4AB0D12BCDCF}" type="datetime1">
              <a:rPr lang="fr-FR" smtClean="0"/>
              <a:t>04/09/2020</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74AFF445-1858-4BF2-8330-AC9F54BA6D38}" type="slidenum">
              <a:rPr lang="fr-FR" smtClean="0"/>
              <a:t>‹#›</a:t>
            </a:fld>
            <a:endParaRPr lang="fr-FR"/>
          </a:p>
        </p:txBody>
      </p:sp>
    </p:spTree>
    <p:extLst>
      <p:ext uri="{BB962C8B-B14F-4D97-AF65-F5344CB8AC3E}">
        <p14:creationId xmlns:p14="http://schemas.microsoft.com/office/powerpoint/2010/main" val="13025919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FD67C4F9-6D53-4819-8C61-CE07D6F5B8A4}"/>
              </a:ext>
            </a:extLst>
          </p:cNvPr>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286" name="think-cell Folie" r:id="rId4" imgW="395" imgH="394" progId="TCLayout.ActiveDocument.1">
                  <p:embed/>
                </p:oleObj>
              </mc:Choice>
              <mc:Fallback>
                <p:oleObj name="think-cell Folie" r:id="rId4" imgW="395" imgH="394" progId="TCLayout.ActiveDocument.1">
                  <p:embed/>
                  <p:pic>
                    <p:nvPicPr>
                      <p:cNvPr id="3" name="Objekt 2" hidden="1">
                        <a:extLst>
                          <a:ext uri="{FF2B5EF4-FFF2-40B4-BE49-F238E27FC236}">
                            <a16:creationId xmlns:a16="http://schemas.microsoft.com/office/drawing/2014/main" id="{FD67C4F9-6D53-4819-8C61-CE07D6F5B8A4}"/>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9" name="Bildplatzhalter 7">
            <a:extLst>
              <a:ext uri="{FF2B5EF4-FFF2-40B4-BE49-F238E27FC236}">
                <a16:creationId xmlns:a16="http://schemas.microsoft.com/office/drawing/2014/main" id="{A0533381-4F2C-45BC-8D74-BF5762565029}"/>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a:fillRect/>
          </a:stretch>
        </p:blipFill>
        <p:spPr bwMode="gray">
          <a:xfrm>
            <a:off x="0" y="1512000"/>
            <a:ext cx="12190413" cy="5346000"/>
          </a:xfrm>
          <a:prstGeom prst="rect">
            <a:avLst/>
          </a:prstGeom>
        </p:spPr>
      </p:pic>
      <p:sp>
        <p:nvSpPr>
          <p:cNvPr id="5" name="Rechteck 4">
            <a:extLst>
              <a:ext uri="{FF2B5EF4-FFF2-40B4-BE49-F238E27FC236}">
                <a16:creationId xmlns:a16="http://schemas.microsoft.com/office/drawing/2014/main" id="{AC918AE0-7C4F-47E5-A859-E9940542D065}"/>
              </a:ext>
            </a:extLst>
          </p:cNvPr>
          <p:cNvSpPr/>
          <p:nvPr userDrawn="1"/>
        </p:nvSpPr>
        <p:spPr>
          <a:xfrm>
            <a:off x="0" y="1511999"/>
            <a:ext cx="12190413" cy="5346001"/>
          </a:xfrm>
          <a:prstGeom prst="rect">
            <a:avLst/>
          </a:prstGeom>
          <a:gradFill>
            <a:gsLst>
              <a:gs pos="13000">
                <a:schemeClr val="tx2"/>
              </a:gs>
              <a:gs pos="100000">
                <a:schemeClr val="tx2">
                  <a:alpha val="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lvl="0" eaLnBrk="1">
              <a:lnSpc>
                <a:spcPct val="90000"/>
              </a:lnSpc>
              <a:spcAft>
                <a:spcPts val="1000"/>
              </a:spcAft>
            </a:pPr>
            <a:endParaRPr lang="de-DE" sz="1400" dirty="0"/>
          </a:p>
        </p:txBody>
      </p:sp>
      <p:sp>
        <p:nvSpPr>
          <p:cNvPr id="2" name="Titel 1"/>
          <p:cNvSpPr>
            <a:spLocks noGrp="1"/>
          </p:cNvSpPr>
          <p:nvPr>
            <p:ph type="title" hasCustomPrompt="1"/>
          </p:nvPr>
        </p:nvSpPr>
        <p:spPr>
          <a:xfrm>
            <a:off x="540000" y="2176450"/>
            <a:ext cx="9473372" cy="540000"/>
          </a:xfrm>
        </p:spPr>
        <p:txBody>
          <a:bodyPr rIns="0" anchor="t" anchorCtr="0"/>
          <a:lstStyle>
            <a:lvl1pPr>
              <a:defRPr sz="2400">
                <a:solidFill>
                  <a:schemeClr val="bg1"/>
                </a:solidFill>
              </a:defRPr>
            </a:lvl1pPr>
          </a:lstStyle>
          <a:p>
            <a:r>
              <a:rPr lang="de-DE" dirty="0"/>
              <a:t>Projektüberschrift: Arial 24pt, fett</a:t>
            </a:r>
            <a:endParaRPr lang="de-DE" noProof="0" dirty="0"/>
          </a:p>
        </p:txBody>
      </p:sp>
      <p:sp>
        <p:nvSpPr>
          <p:cNvPr id="4" name="Textplatzhalter 3"/>
          <p:cNvSpPr>
            <a:spLocks noGrp="1"/>
          </p:cNvSpPr>
          <p:nvPr>
            <p:ph type="body" sz="quarter" idx="17" hasCustomPrompt="1"/>
          </p:nvPr>
        </p:nvSpPr>
        <p:spPr>
          <a:xfrm>
            <a:off x="539749" y="2837200"/>
            <a:ext cx="9473417" cy="1080000"/>
          </a:xfrm>
        </p:spPr>
        <p:txBody>
          <a:bodyPr/>
          <a:lstStyle>
            <a:lvl1pPr marL="0" indent="0">
              <a:buNone/>
              <a:defRPr sz="20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r>
              <a:rPr lang="de-DE" dirty="0"/>
              <a:t>Projektüberschrift Zeile 2: Arial 20pt, normal</a:t>
            </a:r>
            <a:br>
              <a:rPr lang="de-DE" dirty="0"/>
            </a:br>
            <a:r>
              <a:rPr lang="de-DE" dirty="0"/>
              <a:t>Projektüberschrift Zeile 3: optional</a:t>
            </a:r>
          </a:p>
          <a:p>
            <a:pPr lvl="0"/>
            <a:endParaRPr lang="de-DE" noProof="0" dirty="0"/>
          </a:p>
        </p:txBody>
      </p:sp>
      <p:sp>
        <p:nvSpPr>
          <p:cNvPr id="13" name="Textplatzhalter 3"/>
          <p:cNvSpPr>
            <a:spLocks noGrp="1"/>
          </p:cNvSpPr>
          <p:nvPr>
            <p:ph type="body" sz="quarter" idx="18" hasCustomPrompt="1"/>
          </p:nvPr>
        </p:nvSpPr>
        <p:spPr>
          <a:xfrm>
            <a:off x="539749" y="4037950"/>
            <a:ext cx="9473417" cy="1772300"/>
          </a:xfrm>
        </p:spPr>
        <p:txBody>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noProof="0" dirty="0"/>
              <a:t>Vorname Nachname</a:t>
            </a:r>
            <a:br>
              <a:rPr lang="de-DE" noProof="0" dirty="0"/>
            </a:br>
            <a:r>
              <a:rPr lang="de-DE" noProof="0" dirty="0"/>
              <a:t>TT.MM.JJJJ</a:t>
            </a:r>
          </a:p>
          <a:p>
            <a:pPr lvl="0"/>
            <a:endParaRPr lang="de-DE" noProof="0" dirty="0"/>
          </a:p>
        </p:txBody>
      </p:sp>
      <p:sp>
        <p:nvSpPr>
          <p:cNvPr id="8" name="Fußzeile">
            <a:extLst>
              <a:ext uri="{FF2B5EF4-FFF2-40B4-BE49-F238E27FC236}">
                <a16:creationId xmlns:a16="http://schemas.microsoft.com/office/drawing/2014/main" id="{C29703CE-1E33-4ECB-AE62-55F9D8840E34}"/>
              </a:ext>
            </a:extLst>
          </p:cNvPr>
          <p:cNvSpPr>
            <a:spLocks noGrp="1"/>
          </p:cNvSpPr>
          <p:nvPr>
            <p:ph type="ftr" sz="quarter" idx="3"/>
          </p:nvPr>
        </p:nvSpPr>
        <p:spPr bwMode="gray">
          <a:xfrm>
            <a:off x="540000" y="6230470"/>
            <a:ext cx="9473372" cy="285529"/>
          </a:xfrm>
          <a:prstGeom prst="rect">
            <a:avLst/>
          </a:prstGeom>
        </p:spPr>
        <p:txBody>
          <a:bodyPr vert="horz" lIns="0" tIns="0" rIns="0" bIns="0" rtlCol="0" anchor="b"/>
          <a:lstStyle>
            <a:lvl1pPr algn="l">
              <a:defRPr lang="de-DE" sz="1000" kern="1200" dirty="0" smtClean="0">
                <a:solidFill>
                  <a:schemeClr val="bg1"/>
                </a:solidFill>
                <a:latin typeface="+mn-lt"/>
                <a:ea typeface="+mn-ea"/>
                <a:cs typeface="+mn-cs"/>
              </a:defRPr>
            </a:lvl1pPr>
          </a:lstStyle>
          <a:p>
            <a:r>
              <a:rPr lang="de-DE" noProof="0" dirty="0"/>
              <a:t>All rights reserved. This document is only to be used for the specified purposes. No part of it may be distributed, quoted or reproduced, in any form or by any means, </a:t>
            </a:r>
          </a:p>
          <a:p>
            <a:r>
              <a:rPr lang="de-DE" noProof="0" dirty="0"/>
              <a:t>electronic, mechanical, photocopying, recording, or otherwise, to the benefit of further persons or organizations without the prior written permission of Drozak Consulting.</a:t>
            </a:r>
          </a:p>
        </p:txBody>
      </p:sp>
      <p:pic>
        <p:nvPicPr>
          <p:cNvPr id="14" name="Bild 8" descr="DC_Wortmarke_Claim.jpg">
            <a:extLst>
              <a:ext uri="{FF2B5EF4-FFF2-40B4-BE49-F238E27FC236}">
                <a16:creationId xmlns:a16="http://schemas.microsoft.com/office/drawing/2014/main" id="{C3148D7C-5E78-4062-9DD4-2559FDBF41CE}"/>
              </a:ext>
            </a:extLst>
          </p:cNvPr>
          <p:cNvPicPr>
            <a:picLocks noChangeAspect="1"/>
          </p:cNvPicPr>
          <p:nvPr userDrawn="1"/>
        </p:nvPicPr>
        <p:blipFill rotWithShape="1">
          <a:blip r:embed="rId7" cstate="screen">
            <a:extLst>
              <a:ext uri="{28A0092B-C50C-407E-A947-70E740481C1C}">
                <a14:useLocalDpi xmlns:a14="http://schemas.microsoft.com/office/drawing/2010/main"/>
              </a:ext>
            </a:extLst>
          </a:blip>
          <a:srcRect/>
          <a:stretch/>
        </p:blipFill>
        <p:spPr>
          <a:xfrm>
            <a:off x="10013372" y="414368"/>
            <a:ext cx="1636228" cy="537618"/>
          </a:xfrm>
          <a:prstGeom prst="rect">
            <a:avLst/>
          </a:prstGeom>
        </p:spPr>
      </p:pic>
    </p:spTree>
    <p:extLst>
      <p:ext uri="{BB962C8B-B14F-4D97-AF65-F5344CB8AC3E}">
        <p14:creationId xmlns:p14="http://schemas.microsoft.com/office/powerpoint/2010/main" val="19347355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0627B0B5-E332-40B8-873A-80B6A2A20C73}"/>
              </a:ext>
            </a:extLst>
          </p:cNvPr>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8310" name="think-cell Folie" r:id="rId4" imgW="395" imgH="394" progId="TCLayout.ActiveDocument.1">
                  <p:embed/>
                </p:oleObj>
              </mc:Choice>
              <mc:Fallback>
                <p:oleObj name="think-cell Folie" r:id="rId4" imgW="395" imgH="394" progId="TCLayout.ActiveDocument.1">
                  <p:embed/>
                  <p:pic>
                    <p:nvPicPr>
                      <p:cNvPr id="5" name="Objekt 4" hidden="1">
                        <a:extLst>
                          <a:ext uri="{FF2B5EF4-FFF2-40B4-BE49-F238E27FC236}">
                            <a16:creationId xmlns:a16="http://schemas.microsoft.com/office/drawing/2014/main" id="{0627B0B5-E332-40B8-873A-80B6A2A20C73}"/>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7" name="Bildplatzhalter 7">
            <a:extLst>
              <a:ext uri="{FF2B5EF4-FFF2-40B4-BE49-F238E27FC236}">
                <a16:creationId xmlns:a16="http://schemas.microsoft.com/office/drawing/2014/main" id="{03E86BE1-14F4-4A82-AF01-5589BBDDF96A}"/>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a:fillRect/>
          </a:stretch>
        </p:blipFill>
        <p:spPr bwMode="gray">
          <a:xfrm>
            <a:off x="0" y="1512000"/>
            <a:ext cx="12190413" cy="5346000"/>
          </a:xfrm>
          <a:prstGeom prst="rect">
            <a:avLst/>
          </a:prstGeom>
        </p:spPr>
      </p:pic>
      <p:sp>
        <p:nvSpPr>
          <p:cNvPr id="18" name="Rechteck 17">
            <a:extLst>
              <a:ext uri="{FF2B5EF4-FFF2-40B4-BE49-F238E27FC236}">
                <a16:creationId xmlns:a16="http://schemas.microsoft.com/office/drawing/2014/main" id="{D958CD71-4354-432A-80CE-A25ECEF1CEBB}"/>
              </a:ext>
            </a:extLst>
          </p:cNvPr>
          <p:cNvSpPr/>
          <p:nvPr userDrawn="1"/>
        </p:nvSpPr>
        <p:spPr>
          <a:xfrm>
            <a:off x="3175" y="1511999"/>
            <a:ext cx="12187238" cy="5345999"/>
          </a:xfrm>
          <a:prstGeom prst="rect">
            <a:avLst/>
          </a:prstGeom>
          <a:gradFill>
            <a:gsLst>
              <a:gs pos="18000">
                <a:schemeClr val="bg1"/>
              </a:gs>
              <a:gs pos="100000">
                <a:schemeClr val="bg1">
                  <a:alpha val="91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t" anchorCtr="0"/>
          <a:lstStyle/>
          <a:p>
            <a:pPr algn="l" eaLnBrk="1">
              <a:lnSpc>
                <a:spcPct val="90000"/>
              </a:lnSpc>
              <a:spcAft>
                <a:spcPts val="1000"/>
              </a:spcAft>
            </a:pPr>
            <a:endParaRPr lang="de-DE" sz="1400" dirty="0"/>
          </a:p>
        </p:txBody>
      </p:sp>
      <p:sp>
        <p:nvSpPr>
          <p:cNvPr id="10" name="Titel">
            <a:extLst>
              <a:ext uri="{FF2B5EF4-FFF2-40B4-BE49-F238E27FC236}">
                <a16:creationId xmlns:a16="http://schemas.microsoft.com/office/drawing/2014/main" id="{C52D39E2-A5EB-44DB-97A5-11A39833F8A6}"/>
              </a:ext>
            </a:extLst>
          </p:cNvPr>
          <p:cNvSpPr>
            <a:spLocks noGrp="1"/>
          </p:cNvSpPr>
          <p:nvPr>
            <p:ph type="title" hasCustomPrompt="1"/>
          </p:nvPr>
        </p:nvSpPr>
        <p:spPr bwMode="gray">
          <a:xfrm>
            <a:off x="540000" y="432000"/>
            <a:ext cx="11109600" cy="540000"/>
          </a:xfrm>
          <a:prstGeom prst="rect">
            <a:avLst/>
          </a:prstGeom>
        </p:spPr>
        <p:txBody>
          <a:bodyPr vert="horz" lIns="0" tIns="0" rIns="1980000" bIns="0" rtlCol="0" anchor="b" anchorCtr="0">
            <a:noAutofit/>
          </a:bodyPr>
          <a:lstStyle>
            <a:lvl1pPr>
              <a:defRPr/>
            </a:lvl1pPr>
          </a:lstStyle>
          <a:p>
            <a:r>
              <a:rPr lang="de-DE" noProof="0" dirty="0"/>
              <a:t>Headline hinzufügen</a:t>
            </a:r>
          </a:p>
        </p:txBody>
      </p:sp>
      <p:sp>
        <p:nvSpPr>
          <p:cNvPr id="11" name="Untertitel">
            <a:extLst>
              <a:ext uri="{FF2B5EF4-FFF2-40B4-BE49-F238E27FC236}">
                <a16:creationId xmlns:a16="http://schemas.microsoft.com/office/drawing/2014/main" id="{B740AD0E-7F82-41F3-945D-3726CB0BFAD8}"/>
              </a:ext>
            </a:extLst>
          </p:cNvPr>
          <p:cNvSpPr>
            <a:spLocks noGrp="1"/>
          </p:cNvSpPr>
          <p:nvPr>
            <p:ph type="body" sz="quarter" idx="13" hasCustomPrompt="1"/>
          </p:nvPr>
        </p:nvSpPr>
        <p:spPr bwMode="gray">
          <a:xfrm>
            <a:off x="540000" y="972000"/>
            <a:ext cx="11109600" cy="540000"/>
          </a:xfrm>
        </p:spPr>
        <p:txBody>
          <a:bodyPr rIns="1980000"/>
          <a:lstStyle>
            <a:lvl1pPr marL="0" indent="0">
              <a:buNone/>
              <a:defRPr sz="2000" b="0" baseline="0">
                <a:solidFill>
                  <a:schemeClr val="accent1"/>
                </a:solidFill>
              </a:defRPr>
            </a:lvl1pPr>
          </a:lstStyle>
          <a:p>
            <a:r>
              <a:rPr lang="de-DE" noProof="0" dirty="0"/>
              <a:t>Subtitle hinzufügen</a:t>
            </a:r>
          </a:p>
        </p:txBody>
      </p:sp>
      <p:sp>
        <p:nvSpPr>
          <p:cNvPr id="16" name="Foliennummer">
            <a:extLst>
              <a:ext uri="{FF2B5EF4-FFF2-40B4-BE49-F238E27FC236}">
                <a16:creationId xmlns:a16="http://schemas.microsoft.com/office/drawing/2014/main" id="{F3B24F42-0AFB-43A7-BF9C-8A2CFF979024}"/>
              </a:ext>
            </a:extLst>
          </p:cNvPr>
          <p:cNvSpPr>
            <a:spLocks noGrp="1"/>
          </p:cNvSpPr>
          <p:nvPr>
            <p:ph type="sldNum" sz="quarter" idx="4"/>
          </p:nvPr>
        </p:nvSpPr>
        <p:spPr bwMode="gray">
          <a:xfrm>
            <a:off x="11120400" y="6347010"/>
            <a:ext cx="529200" cy="168989"/>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13" name="Fußzeile">
            <a:extLst>
              <a:ext uri="{FF2B5EF4-FFF2-40B4-BE49-F238E27FC236}">
                <a16:creationId xmlns:a16="http://schemas.microsoft.com/office/drawing/2014/main" id="{4930B948-BE04-4B22-B290-03B58EA43C62}"/>
              </a:ext>
            </a:extLst>
          </p:cNvPr>
          <p:cNvSpPr txBox="1">
            <a:spLocks/>
          </p:cNvSpPr>
          <p:nvPr userDrawn="1"/>
        </p:nvSpPr>
        <p:spPr bwMode="gray">
          <a:xfrm>
            <a:off x="540000" y="6347012"/>
            <a:ext cx="1199153" cy="168988"/>
          </a:xfrm>
          <a:prstGeom prst="rect">
            <a:avLst/>
          </a:prstGeom>
        </p:spPr>
        <p:txBody>
          <a:bodyPr vert="horz" lIns="0" tIns="0" rIns="0" bIns="0" rtlCol="0" anchor="b"/>
          <a:lstStyle>
            <a:defPPr>
              <a:defRPr lang="en-US"/>
            </a:defPPr>
            <a:lvl1pPr marL="0" algn="l" defTabSz="914400" rtl="0" eaLnBrk="1" latinLnBrk="0" hangingPunct="1">
              <a:defRPr lang="de-DE" sz="1000" kern="1200" dirty="0" smtClean="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 Drozak Consulting</a:t>
            </a:r>
          </a:p>
        </p:txBody>
      </p:sp>
    </p:spTree>
    <p:extLst>
      <p:ext uri="{BB962C8B-B14F-4D97-AF65-F5344CB8AC3E}">
        <p14:creationId xmlns:p14="http://schemas.microsoft.com/office/powerpoint/2010/main" val="30337077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el und Inhalt_01">
    <p:spTree>
      <p:nvGrpSpPr>
        <p:cNvPr id="1" name=""/>
        <p:cNvGrpSpPr/>
        <p:nvPr/>
      </p:nvGrpSpPr>
      <p:grpSpPr>
        <a:xfrm>
          <a:off x="0" y="0"/>
          <a:ext cx="0" cy="0"/>
          <a:chOff x="0" y="0"/>
          <a:chExt cx="0" cy="0"/>
        </a:xfrm>
      </p:grpSpPr>
      <p:graphicFrame>
        <p:nvGraphicFramePr>
          <p:cNvPr id="2" name="Objekt 1" hidden="1">
            <a:extLst>
              <a:ext uri="{FF2B5EF4-FFF2-40B4-BE49-F238E27FC236}">
                <a16:creationId xmlns:a16="http://schemas.microsoft.com/office/drawing/2014/main" id="{AE171BF4-5B8C-4EC7-A100-647DE342D7B1}"/>
              </a:ext>
            </a:extLst>
          </p:cNvPr>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9334" name="think-cell Folie" r:id="rId4" imgW="270" imgH="270" progId="TCLayout.ActiveDocument.1">
                  <p:embed/>
                </p:oleObj>
              </mc:Choice>
              <mc:Fallback>
                <p:oleObj name="think-cell Folie" r:id="rId4" imgW="270" imgH="270" progId="TCLayout.ActiveDocument.1">
                  <p:embed/>
                  <p:pic>
                    <p:nvPicPr>
                      <p:cNvPr id="2" name="Objekt 1" hidden="1">
                        <a:extLst>
                          <a:ext uri="{FF2B5EF4-FFF2-40B4-BE49-F238E27FC236}">
                            <a16:creationId xmlns:a16="http://schemas.microsoft.com/office/drawing/2014/main" id="{AE171BF4-5B8C-4EC7-A100-647DE342D7B1}"/>
                          </a:ext>
                        </a:extLst>
                      </p:cNvPr>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Untertitel"/>
          <p:cNvSpPr>
            <a:spLocks noGrp="1"/>
          </p:cNvSpPr>
          <p:nvPr>
            <p:ph type="body" sz="quarter" idx="13" hasCustomPrompt="1"/>
          </p:nvPr>
        </p:nvSpPr>
        <p:spPr bwMode="gray">
          <a:xfrm>
            <a:off x="540000" y="972000"/>
            <a:ext cx="11109600" cy="540000"/>
          </a:xfrm>
        </p:spPr>
        <p:txBody>
          <a:bodyPr rIns="1980000"/>
          <a:lstStyle>
            <a:lvl1pPr marL="0" indent="0">
              <a:buNone/>
              <a:defRPr sz="2000" b="0" baseline="0">
                <a:solidFill>
                  <a:schemeClr val="accent1"/>
                </a:solidFill>
              </a:defRPr>
            </a:lvl1pPr>
          </a:lstStyle>
          <a:p>
            <a:r>
              <a:rPr lang="de-DE" noProof="0" dirty="0"/>
              <a:t>Subtitle hinzufügen</a:t>
            </a:r>
          </a:p>
        </p:txBody>
      </p:sp>
      <p:sp>
        <p:nvSpPr>
          <p:cNvPr id="3" name="Inhalt"/>
          <p:cNvSpPr>
            <a:spLocks noGrp="1"/>
          </p:cNvSpPr>
          <p:nvPr>
            <p:ph idx="1" hasCustomPrompt="1"/>
          </p:nvPr>
        </p:nvSpPr>
        <p:spPr bwMode="gray">
          <a:xfrm>
            <a:off x="540000" y="1512000"/>
            <a:ext cx="11109600" cy="4298400"/>
          </a:xfrm>
        </p:spPr>
        <p:txBody>
          <a:body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8" name="Titel">
            <a:extLst>
              <a:ext uri="{FF2B5EF4-FFF2-40B4-BE49-F238E27FC236}">
                <a16:creationId xmlns:a16="http://schemas.microsoft.com/office/drawing/2014/main" id="{332B2841-0FAC-45A2-BBC8-023E7217C113}"/>
              </a:ext>
            </a:extLst>
          </p:cNvPr>
          <p:cNvSpPr>
            <a:spLocks noGrp="1"/>
          </p:cNvSpPr>
          <p:nvPr>
            <p:ph type="title" hasCustomPrompt="1"/>
          </p:nvPr>
        </p:nvSpPr>
        <p:spPr bwMode="gray">
          <a:xfrm>
            <a:off x="540000" y="432000"/>
            <a:ext cx="11109600" cy="540000"/>
          </a:xfrm>
          <a:prstGeom prst="rect">
            <a:avLst/>
          </a:prstGeom>
        </p:spPr>
        <p:txBody>
          <a:bodyPr vert="horz" lIns="0" tIns="0" rIns="1980000" bIns="0" rtlCol="0" anchor="b" anchorCtr="0">
            <a:noAutofit/>
          </a:bodyPr>
          <a:lstStyle>
            <a:lvl1pPr>
              <a:defRPr/>
            </a:lvl1pPr>
          </a:lstStyle>
          <a:p>
            <a:r>
              <a:rPr lang="de-DE" dirty="0"/>
              <a:t>Headline hinzufügen</a:t>
            </a:r>
            <a:endParaRPr lang="de-DE" noProof="0" dirty="0"/>
          </a:p>
        </p:txBody>
      </p:sp>
      <p:sp>
        <p:nvSpPr>
          <p:cNvPr id="11" name="Foliennummer">
            <a:extLst>
              <a:ext uri="{FF2B5EF4-FFF2-40B4-BE49-F238E27FC236}">
                <a16:creationId xmlns:a16="http://schemas.microsoft.com/office/drawing/2014/main" id="{C2E881CB-1D30-43CA-B34A-2DDE04488B00}"/>
              </a:ext>
            </a:extLst>
          </p:cNvPr>
          <p:cNvSpPr>
            <a:spLocks noGrp="1"/>
          </p:cNvSpPr>
          <p:nvPr>
            <p:ph type="sldNum" sz="quarter" idx="4"/>
          </p:nvPr>
        </p:nvSpPr>
        <p:spPr bwMode="gray">
          <a:xfrm>
            <a:off x="11120400" y="6347010"/>
            <a:ext cx="529200" cy="168989"/>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12" name="Fußzeile">
            <a:extLst>
              <a:ext uri="{FF2B5EF4-FFF2-40B4-BE49-F238E27FC236}">
                <a16:creationId xmlns:a16="http://schemas.microsoft.com/office/drawing/2014/main" id="{0161EB41-CB89-44E6-801F-68CF049C275D}"/>
              </a:ext>
            </a:extLst>
          </p:cNvPr>
          <p:cNvSpPr txBox="1">
            <a:spLocks/>
          </p:cNvSpPr>
          <p:nvPr userDrawn="1"/>
        </p:nvSpPr>
        <p:spPr bwMode="gray">
          <a:xfrm>
            <a:off x="540000" y="6347012"/>
            <a:ext cx="1199153" cy="168988"/>
          </a:xfrm>
          <a:prstGeom prst="rect">
            <a:avLst/>
          </a:prstGeom>
        </p:spPr>
        <p:txBody>
          <a:bodyPr vert="horz" lIns="0" tIns="0" rIns="0" bIns="0" rtlCol="0" anchor="b"/>
          <a:lstStyle>
            <a:defPPr>
              <a:defRPr lang="en-US"/>
            </a:defPPr>
            <a:lvl1pPr marL="0" algn="l" defTabSz="914400" rtl="0" eaLnBrk="1" latinLnBrk="0" hangingPunct="1">
              <a:defRPr lang="de-DE" sz="1000" kern="1200" dirty="0" smtClean="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de-DE" dirty="0"/>
              <a:t>© Drozak Consulting</a:t>
            </a:r>
          </a:p>
        </p:txBody>
      </p:sp>
    </p:spTree>
    <p:extLst>
      <p:ext uri="{BB962C8B-B14F-4D97-AF65-F5344CB8AC3E}">
        <p14:creationId xmlns:p14="http://schemas.microsoft.com/office/powerpoint/2010/main" val="20627689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theme" Target="../theme/theme1.xml"/><Relationship Id="rId12"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oleObject" Target="../embeddings/oleObject1.bin"/><Relationship Id="rId5" Type="http://schemas.openxmlformats.org/officeDocument/2006/relationships/slideLayout" Target="../slideLayouts/slideLayout5.xml"/><Relationship Id="rId10"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tags" Target="../tags/tag2.xml"/></Relationships>
</file>

<file path=ppt/slideMasters/_rels/slideMaster2.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slideLayout" Target="../slideLayouts/slideLayout9.xml"/><Relationship Id="rId7" Type="http://schemas.openxmlformats.org/officeDocument/2006/relationships/vmlDrawing" Target="../drawings/vmlDrawing6.v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2.xml"/><Relationship Id="rId11" Type="http://schemas.openxmlformats.org/officeDocument/2006/relationships/image" Target="../media/image1.emf"/><Relationship Id="rId5" Type="http://schemas.openxmlformats.org/officeDocument/2006/relationships/slideLayout" Target="../slideLayouts/slideLayout11.xml"/><Relationship Id="rId10" Type="http://schemas.openxmlformats.org/officeDocument/2006/relationships/oleObject" Target="../embeddings/oleObject6.bin"/><Relationship Id="rId4" Type="http://schemas.openxmlformats.org/officeDocument/2006/relationships/slideLayout" Target="../slideLayouts/slideLayout10.xml"/><Relationship Id="rId9" Type="http://schemas.openxmlformats.org/officeDocument/2006/relationships/tags" Target="../tags/tag9.xml"/></Relationships>
</file>

<file path=ppt/slideMasters/_rels/slideMaster3.xml.rels><?xml version="1.0" encoding="UTF-8" standalone="yes"?>
<Relationships xmlns="http://schemas.openxmlformats.org/package/2006/relationships"><Relationship Id="rId8" Type="http://schemas.openxmlformats.org/officeDocument/2006/relationships/tags" Target="../tags/tag14.xml"/><Relationship Id="rId3" Type="http://schemas.openxmlformats.org/officeDocument/2006/relationships/slideLayout" Target="../slideLayouts/slideLayout14.xml"/><Relationship Id="rId7" Type="http://schemas.openxmlformats.org/officeDocument/2006/relationships/vmlDrawing" Target="../drawings/vmlDrawing11.v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3.xml"/><Relationship Id="rId11" Type="http://schemas.openxmlformats.org/officeDocument/2006/relationships/image" Target="../media/image1.emf"/><Relationship Id="rId5" Type="http://schemas.openxmlformats.org/officeDocument/2006/relationships/slideLayout" Target="../slideLayouts/slideLayout16.xml"/><Relationship Id="rId10" Type="http://schemas.openxmlformats.org/officeDocument/2006/relationships/oleObject" Target="../embeddings/oleObject11.bin"/><Relationship Id="rId4" Type="http://schemas.openxmlformats.org/officeDocument/2006/relationships/slideLayout" Target="../slideLayouts/slideLayout15.xml"/><Relationship Id="rId9" Type="http://schemas.openxmlformats.org/officeDocument/2006/relationships/tags" Target="../tags/tag1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theme" Target="../theme/theme5.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0" Type="http://schemas.openxmlformats.org/officeDocument/2006/relationships/slideLayout" Target="../slideLayouts/slideLayout39.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image" Target="../media/image7.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theme" Target="../theme/theme6.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0" Type="http://schemas.openxmlformats.org/officeDocument/2006/relationships/slideLayout" Target="../slideLayouts/slideLayout51.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image" Target="../media/image7.png"/></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56.xml"/><Relationship Id="rId2" Type="http://schemas.openxmlformats.org/officeDocument/2006/relationships/slideLayout" Target="../slideLayouts/slideLayout55.xml"/><Relationship Id="rId1" Type="http://schemas.openxmlformats.org/officeDocument/2006/relationships/slideLayout" Target="../slideLayouts/slideLayout54.xml"/><Relationship Id="rId5" Type="http://schemas.openxmlformats.org/officeDocument/2006/relationships/image" Target="../media/image7.png"/><Relationship Id="rId4" Type="http://schemas.openxmlformats.org/officeDocument/2006/relationships/theme" Target="../theme/theme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805BBB62-6BC2-4017-A8FA-72A017356A3E}"/>
              </a:ext>
            </a:extLst>
          </p:cNvPr>
          <p:cNvGraphicFramePr>
            <a:graphicFrameLocks noChangeAspect="1"/>
          </p:cNvGraphicFramePr>
          <p:nvPr userDrawn="1">
            <p:custDataLst>
              <p:tags r:id="rId9"/>
            </p:custDataLst>
            <p:extLst>
              <p:ext uri="{D42A27DB-BD31-4B8C-83A1-F6EECF244321}">
                <p14:modId xmlns:p14="http://schemas.microsoft.com/office/powerpoint/2010/main" val="231387096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143" name="think-cell Folie" r:id="rId11" imgW="395" imgH="394" progId="TCLayout.ActiveDocument.1">
                  <p:embed/>
                </p:oleObj>
              </mc:Choice>
              <mc:Fallback>
                <p:oleObj name="think-cell Folie" r:id="rId11" imgW="395" imgH="394" progId="TCLayout.ActiveDocument.1">
                  <p:embed/>
                  <p:pic>
                    <p:nvPicPr>
                      <p:cNvPr id="5" name="Objekt 4" hidden="1">
                        <a:extLst>
                          <a:ext uri="{FF2B5EF4-FFF2-40B4-BE49-F238E27FC236}">
                            <a16:creationId xmlns:a16="http://schemas.microsoft.com/office/drawing/2014/main" id="{805BBB62-6BC2-4017-A8FA-72A017356A3E}"/>
                          </a:ext>
                        </a:extLst>
                      </p:cNvPr>
                      <p:cNvPicPr/>
                      <p:nvPr/>
                    </p:nvPicPr>
                    <p:blipFill>
                      <a:blip r:embed="rId12"/>
                      <a:stretch>
                        <a:fillRect/>
                      </a:stretch>
                    </p:blipFill>
                    <p:spPr>
                      <a:xfrm>
                        <a:off x="1588" y="1588"/>
                        <a:ext cx="1587" cy="1587"/>
                      </a:xfrm>
                      <a:prstGeom prst="rect">
                        <a:avLst/>
                      </a:prstGeom>
                    </p:spPr>
                  </p:pic>
                </p:oleObj>
              </mc:Fallback>
            </mc:AlternateContent>
          </a:graphicData>
        </a:graphic>
      </p:graphicFrame>
      <p:sp>
        <p:nvSpPr>
          <p:cNvPr id="4" name="Rechteck 3" hidden="1">
            <a:extLst>
              <a:ext uri="{FF2B5EF4-FFF2-40B4-BE49-F238E27FC236}">
                <a16:creationId xmlns:a16="http://schemas.microsoft.com/office/drawing/2014/main" id="{F9DB597B-8297-4F3F-887C-B430745C004E}"/>
              </a:ext>
            </a:extLst>
          </p:cNvPr>
          <p:cNvSpPr/>
          <p:nvPr userDrawn="1">
            <p:custDataLst>
              <p:tags r:id="rId10"/>
            </p:custDataLst>
          </p:nvPr>
        </p:nvSpPr>
        <p:spPr>
          <a:xfrm>
            <a:off x="0" y="0"/>
            <a:ext cx="158750" cy="158750"/>
          </a:xfrm>
          <a:prstGeom prst="rect">
            <a:avLst/>
          </a:prstGeom>
          <a:solidFill>
            <a:schemeClr val="accent1"/>
          </a:solidFill>
        </p:spPr>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lvl="0" indent="0" algn="l">
              <a:spcBef>
                <a:spcPts val="600"/>
              </a:spcBef>
            </a:pPr>
            <a:endParaRPr lang="de-DE" sz="2000" b="1" i="0" baseline="0" dirty="0" err="1">
              <a:solidFill>
                <a:schemeClr val="bg1"/>
              </a:solidFill>
              <a:latin typeface="Arial" panose="020B0604020202020204" pitchFamily="34" charset="0"/>
              <a:ea typeface="+mj-ea"/>
              <a:cs typeface="+mj-cs"/>
              <a:sym typeface="Arial" panose="020B0604020202020204" pitchFamily="34" charset="0"/>
            </a:endParaRPr>
          </a:p>
        </p:txBody>
      </p:sp>
      <p:sp>
        <p:nvSpPr>
          <p:cNvPr id="2" name="Titel"/>
          <p:cNvSpPr>
            <a:spLocks noGrp="1"/>
          </p:cNvSpPr>
          <p:nvPr>
            <p:ph type="title"/>
          </p:nvPr>
        </p:nvSpPr>
        <p:spPr bwMode="gray">
          <a:xfrm>
            <a:off x="540000" y="432000"/>
            <a:ext cx="11109600" cy="540000"/>
          </a:xfrm>
          <a:prstGeom prst="rect">
            <a:avLst/>
          </a:prstGeom>
        </p:spPr>
        <p:txBody>
          <a:bodyPr vert="horz" lIns="0" tIns="0" rIns="1980000" bIns="0" rtlCol="0" anchor="b" anchorCtr="0">
            <a:noAutofit/>
          </a:bodyPr>
          <a:lstStyle/>
          <a:p>
            <a:r>
              <a:rPr lang="de-DE" noProof="0" dirty="0"/>
              <a:t>Titelmasterformat durch Klicken bearbeiten</a:t>
            </a:r>
          </a:p>
        </p:txBody>
      </p:sp>
      <p:sp>
        <p:nvSpPr>
          <p:cNvPr id="3" name="Inhalt"/>
          <p:cNvSpPr>
            <a:spLocks noGrp="1"/>
          </p:cNvSpPr>
          <p:nvPr>
            <p:ph type="body" idx="1"/>
          </p:nvPr>
        </p:nvSpPr>
        <p:spPr bwMode="gray">
          <a:xfrm>
            <a:off x="540000" y="1512000"/>
            <a:ext cx="11109600" cy="4298400"/>
          </a:xfrm>
          <a:prstGeom prst="rect">
            <a:avLst/>
          </a:prstGeom>
        </p:spPr>
        <p:txBody>
          <a:bodyPr vert="horz" lIns="0" tIns="0" rIns="0" bIns="0" rtlCol="0">
            <a:noAutofit/>
          </a:body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6" name="Foliennummer"/>
          <p:cNvSpPr>
            <a:spLocks noGrp="1"/>
          </p:cNvSpPr>
          <p:nvPr>
            <p:ph type="sldNum" sz="quarter" idx="4"/>
          </p:nvPr>
        </p:nvSpPr>
        <p:spPr bwMode="gray">
          <a:xfrm>
            <a:off x="11120400" y="6346798"/>
            <a:ext cx="529200" cy="169202"/>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30" name="Fußzeile">
            <a:extLst>
              <a:ext uri="{FF2B5EF4-FFF2-40B4-BE49-F238E27FC236}">
                <a16:creationId xmlns:a16="http://schemas.microsoft.com/office/drawing/2014/main" id="{00856270-01BC-4A7C-9667-597781100EBE}"/>
              </a:ext>
            </a:extLst>
          </p:cNvPr>
          <p:cNvSpPr>
            <a:spLocks noGrp="1"/>
          </p:cNvSpPr>
          <p:nvPr>
            <p:ph type="ftr" sz="quarter" idx="3"/>
          </p:nvPr>
        </p:nvSpPr>
        <p:spPr bwMode="gray">
          <a:xfrm>
            <a:off x="540000" y="6347012"/>
            <a:ext cx="1199153" cy="168988"/>
          </a:xfrm>
          <a:prstGeom prst="rect">
            <a:avLst/>
          </a:prstGeom>
        </p:spPr>
        <p:txBody>
          <a:bodyPr vert="horz" lIns="0" tIns="0" rIns="0" bIns="0" rtlCol="0" anchor="b"/>
          <a:lstStyle>
            <a:lvl1pPr algn="l">
              <a:defRPr lang="de-DE" sz="1000" kern="1200" dirty="0" smtClean="0">
                <a:solidFill>
                  <a:schemeClr val="tx1"/>
                </a:solidFill>
                <a:latin typeface="+mn-lt"/>
                <a:ea typeface="+mn-ea"/>
                <a:cs typeface="+mn-cs"/>
              </a:defRPr>
            </a:lvl1pPr>
          </a:lstStyle>
          <a:p>
            <a:r>
              <a:rPr lang="de-DE" noProof="0" dirty="0"/>
              <a:t>© Drozak Consulting</a:t>
            </a:r>
          </a:p>
        </p:txBody>
      </p:sp>
    </p:spTree>
    <p:extLst>
      <p:ext uri="{BB962C8B-B14F-4D97-AF65-F5344CB8AC3E}">
        <p14:creationId xmlns:p14="http://schemas.microsoft.com/office/powerpoint/2010/main" val="3232414171"/>
      </p:ext>
    </p:extLst>
  </p:cSld>
  <p:clrMap bg1="lt1" tx1="dk1" bg2="lt2" tx2="dk2" accent1="accent1" accent2="accent2" accent3="accent3" accent4="accent4" accent5="accent5" accent6="accent6" hlink="hlink" folHlink="folHlink"/>
  <p:sldLayoutIdLst>
    <p:sldLayoutId id="2147484073" r:id="rId1"/>
    <p:sldLayoutId id="2147484075" r:id="rId2"/>
    <p:sldLayoutId id="2147483889" r:id="rId3"/>
    <p:sldLayoutId id="2147483890" r:id="rId4"/>
    <p:sldLayoutId id="2147484076" r:id="rId5"/>
    <p:sldLayoutId id="2147484089" r:id="rId6"/>
  </p:sldLayoutIdLst>
  <mc:AlternateContent xmlns:mc="http://schemas.openxmlformats.org/markup-compatibility/2006" xmlns:p14="http://schemas.microsoft.com/office/powerpoint/2010/main">
    <mc:Choice Requires="p14">
      <p:transition p14:dur="10"/>
    </mc:Choice>
    <mc:Fallback xmlns="">
      <p:transition/>
    </mc:Fallback>
  </mc:AlternateContent>
  <p:hf hdr="0"/>
  <p:txStyles>
    <p:titleStyle>
      <a:lvl1pPr algn="l" defTabSz="914400" rtl="0" eaLnBrk="1" latinLnBrk="0" hangingPunct="1">
        <a:lnSpc>
          <a:spcPct val="100000"/>
        </a:lnSpc>
        <a:spcBef>
          <a:spcPts val="1000"/>
        </a:spcBef>
        <a:spcAft>
          <a:spcPts val="300"/>
        </a:spcAft>
        <a:buNone/>
        <a:defRPr sz="2000" b="1"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1pPr>
      <a:lvl2pPr marL="36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2pPr>
      <a:lvl3pPr marL="54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3pPr>
      <a:lvl4pPr marL="72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4pPr>
      <a:lvl5pPr marL="1815750" indent="-285750" algn="l" defTabSz="914400" rtl="0" eaLnBrk="1" latinLnBrk="0" hangingPunct="1">
        <a:lnSpc>
          <a:spcPct val="90000"/>
        </a:lnSpc>
        <a:spcBef>
          <a:spcPts val="400"/>
        </a:spcBef>
        <a:spcAft>
          <a:spcPts val="300"/>
        </a:spcAft>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63" userDrawn="1">
          <p15:clr>
            <a:srgbClr val="F26B43"/>
          </p15:clr>
        </p15:guide>
        <p15:guide id="2" orient="horz" pos="952" userDrawn="1">
          <p15:clr>
            <a:srgbClr val="F26B43"/>
          </p15:clr>
        </p15:guide>
        <p15:guide id="3" orient="horz" pos="271" userDrawn="1">
          <p15:clr>
            <a:srgbClr val="F26B43"/>
          </p15:clr>
        </p15:guide>
        <p15:guide id="4" pos="338" userDrawn="1">
          <p15:clr>
            <a:srgbClr val="F26B43"/>
          </p15:clr>
        </p15:guide>
        <p15:guide id="5" pos="7342" userDrawn="1">
          <p15:clr>
            <a:srgbClr val="F26B43"/>
          </p15:clr>
        </p15:guide>
        <p15:guide id="6" pos="383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805BBB62-6BC2-4017-A8FA-72A017356A3E}"/>
              </a:ext>
            </a:extLst>
          </p:cNvPr>
          <p:cNvGraphicFramePr>
            <a:graphicFrameLocks noChangeAspect="1"/>
          </p:cNvGraphicFramePr>
          <p:nvPr userDrawn="1">
            <p:custDataLst>
              <p:tags r:id="rId8"/>
            </p:custDataLst>
            <p:extLst>
              <p:ext uri="{D42A27DB-BD31-4B8C-83A1-F6EECF244321}">
                <p14:modId xmlns:p14="http://schemas.microsoft.com/office/powerpoint/2010/main" val="410777153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263" name="think-cell Folie" r:id="rId10" imgW="395" imgH="394" progId="TCLayout.ActiveDocument.1">
                  <p:embed/>
                </p:oleObj>
              </mc:Choice>
              <mc:Fallback>
                <p:oleObj name="think-cell Folie" r:id="rId10" imgW="395" imgH="394" progId="TCLayout.ActiveDocument.1">
                  <p:embed/>
                  <p:pic>
                    <p:nvPicPr>
                      <p:cNvPr id="5" name="Objekt 4" hidden="1">
                        <a:extLst>
                          <a:ext uri="{FF2B5EF4-FFF2-40B4-BE49-F238E27FC236}">
                            <a16:creationId xmlns:a16="http://schemas.microsoft.com/office/drawing/2014/main" id="{805BBB62-6BC2-4017-A8FA-72A017356A3E}"/>
                          </a:ext>
                        </a:extLst>
                      </p:cNvPr>
                      <p:cNvPicPr/>
                      <p:nvPr/>
                    </p:nvPicPr>
                    <p:blipFill>
                      <a:blip r:embed="rId11"/>
                      <a:stretch>
                        <a:fillRect/>
                      </a:stretch>
                    </p:blipFill>
                    <p:spPr>
                      <a:xfrm>
                        <a:off x="1588" y="1588"/>
                        <a:ext cx="1587" cy="1587"/>
                      </a:xfrm>
                      <a:prstGeom prst="rect">
                        <a:avLst/>
                      </a:prstGeom>
                    </p:spPr>
                  </p:pic>
                </p:oleObj>
              </mc:Fallback>
            </mc:AlternateContent>
          </a:graphicData>
        </a:graphic>
      </p:graphicFrame>
      <p:sp>
        <p:nvSpPr>
          <p:cNvPr id="4" name="Rechteck 3" hidden="1">
            <a:extLst>
              <a:ext uri="{FF2B5EF4-FFF2-40B4-BE49-F238E27FC236}">
                <a16:creationId xmlns:a16="http://schemas.microsoft.com/office/drawing/2014/main" id="{0CAE1E93-F618-43DA-A3C4-8D6C00C07424}"/>
              </a:ext>
            </a:extLst>
          </p:cNvPr>
          <p:cNvSpPr/>
          <p:nvPr userDrawn="1">
            <p:custDataLst>
              <p:tags r:id="rId9"/>
            </p:custDataLst>
          </p:nvPr>
        </p:nvSpPr>
        <p:spPr>
          <a:xfrm>
            <a:off x="0" y="0"/>
            <a:ext cx="158750" cy="158750"/>
          </a:xfrm>
          <a:prstGeom prst="rect">
            <a:avLst/>
          </a:prstGeom>
          <a:solidFill>
            <a:schemeClr val="accent1"/>
          </a:solidFill>
        </p:spPr>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lvl="0" indent="0" algn="l">
              <a:spcBef>
                <a:spcPts val="600"/>
              </a:spcBef>
            </a:pPr>
            <a:endParaRPr lang="de-DE" sz="2000" b="1" i="0" baseline="0" dirty="0" err="1">
              <a:solidFill>
                <a:schemeClr val="bg1"/>
              </a:solidFill>
              <a:latin typeface="Arial" panose="020B0604020202020204" pitchFamily="34" charset="0"/>
              <a:ea typeface="+mj-ea"/>
              <a:cs typeface="+mj-cs"/>
              <a:sym typeface="Arial" panose="020B0604020202020204" pitchFamily="34" charset="0"/>
            </a:endParaRPr>
          </a:p>
        </p:txBody>
      </p:sp>
      <p:sp>
        <p:nvSpPr>
          <p:cNvPr id="2" name="Titel"/>
          <p:cNvSpPr>
            <a:spLocks noGrp="1"/>
          </p:cNvSpPr>
          <p:nvPr>
            <p:ph type="title"/>
          </p:nvPr>
        </p:nvSpPr>
        <p:spPr bwMode="gray">
          <a:xfrm>
            <a:off x="540000" y="432000"/>
            <a:ext cx="11109600" cy="540000"/>
          </a:xfrm>
          <a:prstGeom prst="rect">
            <a:avLst/>
          </a:prstGeom>
        </p:spPr>
        <p:txBody>
          <a:bodyPr vert="horz" lIns="0" tIns="0" rIns="1980000" bIns="0" rtlCol="0" anchor="b" anchorCtr="0">
            <a:noAutofit/>
          </a:bodyPr>
          <a:lstStyle/>
          <a:p>
            <a:r>
              <a:rPr lang="de-DE" noProof="0" dirty="0"/>
              <a:t>Titelmasterformat durch Klicken bearbeiten</a:t>
            </a:r>
          </a:p>
        </p:txBody>
      </p:sp>
      <p:sp>
        <p:nvSpPr>
          <p:cNvPr id="3" name="Inhalt"/>
          <p:cNvSpPr>
            <a:spLocks noGrp="1"/>
          </p:cNvSpPr>
          <p:nvPr>
            <p:ph type="body" idx="1"/>
          </p:nvPr>
        </p:nvSpPr>
        <p:spPr bwMode="gray">
          <a:xfrm>
            <a:off x="540000" y="1512000"/>
            <a:ext cx="11109600" cy="4298400"/>
          </a:xfrm>
          <a:prstGeom prst="rect">
            <a:avLst/>
          </a:prstGeom>
        </p:spPr>
        <p:txBody>
          <a:bodyPr vert="horz" lIns="0" tIns="0" rIns="0" bIns="0" rtlCol="0">
            <a:noAutofit/>
          </a:body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6" name="Foliennummer"/>
          <p:cNvSpPr>
            <a:spLocks noGrp="1"/>
          </p:cNvSpPr>
          <p:nvPr>
            <p:ph type="sldNum" sz="quarter" idx="4"/>
          </p:nvPr>
        </p:nvSpPr>
        <p:spPr bwMode="gray">
          <a:xfrm>
            <a:off x="11120400" y="6346798"/>
            <a:ext cx="529200" cy="169202"/>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30" name="Fußzeile">
            <a:extLst>
              <a:ext uri="{FF2B5EF4-FFF2-40B4-BE49-F238E27FC236}">
                <a16:creationId xmlns:a16="http://schemas.microsoft.com/office/drawing/2014/main" id="{00856270-01BC-4A7C-9667-597781100EBE}"/>
              </a:ext>
            </a:extLst>
          </p:cNvPr>
          <p:cNvSpPr>
            <a:spLocks noGrp="1"/>
          </p:cNvSpPr>
          <p:nvPr>
            <p:ph type="ftr" sz="quarter" idx="3"/>
          </p:nvPr>
        </p:nvSpPr>
        <p:spPr bwMode="gray">
          <a:xfrm>
            <a:off x="540000" y="6347012"/>
            <a:ext cx="1199153" cy="168988"/>
          </a:xfrm>
          <a:prstGeom prst="rect">
            <a:avLst/>
          </a:prstGeom>
        </p:spPr>
        <p:txBody>
          <a:bodyPr vert="horz" lIns="0" tIns="0" rIns="0" bIns="0" rtlCol="0" anchor="b"/>
          <a:lstStyle>
            <a:lvl1pPr algn="l">
              <a:defRPr lang="de-DE" sz="1000" kern="1200" dirty="0" smtClean="0">
                <a:solidFill>
                  <a:schemeClr val="tx1"/>
                </a:solidFill>
                <a:latin typeface="+mn-lt"/>
                <a:ea typeface="+mn-ea"/>
                <a:cs typeface="+mn-cs"/>
              </a:defRPr>
            </a:lvl1pPr>
          </a:lstStyle>
          <a:p>
            <a:r>
              <a:rPr lang="de-DE" noProof="0" dirty="0"/>
              <a:t>© Drozak Consulting</a:t>
            </a:r>
          </a:p>
        </p:txBody>
      </p:sp>
    </p:spTree>
    <p:extLst>
      <p:ext uri="{BB962C8B-B14F-4D97-AF65-F5344CB8AC3E}">
        <p14:creationId xmlns:p14="http://schemas.microsoft.com/office/powerpoint/2010/main" val="2480012689"/>
      </p:ext>
    </p:extLst>
  </p:cSld>
  <p:clrMap bg1="lt1" tx1="dk1" bg2="lt2" tx2="dk2" accent1="accent1" accent2="accent2" accent3="accent3" accent4="accent4" accent5="accent5" accent6="accent6" hlink="hlink" folHlink="folHlink"/>
  <p:sldLayoutIdLst>
    <p:sldLayoutId id="2147484078" r:id="rId1"/>
    <p:sldLayoutId id="2147484079" r:id="rId2"/>
    <p:sldLayoutId id="2147484080" r:id="rId3"/>
    <p:sldLayoutId id="2147484081" r:id="rId4"/>
    <p:sldLayoutId id="2147484082" r:id="rId5"/>
  </p:sldLayoutIdLst>
  <mc:AlternateContent xmlns:mc="http://schemas.openxmlformats.org/markup-compatibility/2006" xmlns:p14="http://schemas.microsoft.com/office/powerpoint/2010/main">
    <mc:Choice Requires="p14">
      <p:transition p14:dur="10"/>
    </mc:Choice>
    <mc:Fallback xmlns="">
      <p:transition/>
    </mc:Fallback>
  </mc:AlternateContent>
  <p:hf hdr="0"/>
  <p:txStyles>
    <p:titleStyle>
      <a:lvl1pPr algn="l" defTabSz="914400" rtl="0" eaLnBrk="1" latinLnBrk="0" hangingPunct="1">
        <a:lnSpc>
          <a:spcPct val="100000"/>
        </a:lnSpc>
        <a:spcBef>
          <a:spcPts val="1000"/>
        </a:spcBef>
        <a:spcAft>
          <a:spcPts val="300"/>
        </a:spcAft>
        <a:buNone/>
        <a:defRPr sz="2000" b="1"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1pPr>
      <a:lvl2pPr marL="36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2pPr>
      <a:lvl3pPr marL="54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3pPr>
      <a:lvl4pPr marL="72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4pPr>
      <a:lvl5pPr marL="1815750" indent="-285750" algn="l" defTabSz="914400" rtl="0" eaLnBrk="1" latinLnBrk="0" hangingPunct="1">
        <a:lnSpc>
          <a:spcPct val="90000"/>
        </a:lnSpc>
        <a:spcBef>
          <a:spcPts val="400"/>
        </a:spcBef>
        <a:spcAft>
          <a:spcPts val="300"/>
        </a:spcAft>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63">
          <p15:clr>
            <a:srgbClr val="F26B43"/>
          </p15:clr>
        </p15:guide>
        <p15:guide id="2" orient="horz" pos="952">
          <p15:clr>
            <a:srgbClr val="F26B43"/>
          </p15:clr>
        </p15:guide>
        <p15:guide id="3" orient="horz" pos="271">
          <p15:clr>
            <a:srgbClr val="F26B43"/>
          </p15:clr>
        </p15:guide>
        <p15:guide id="4" pos="338">
          <p15:clr>
            <a:srgbClr val="F26B43"/>
          </p15:clr>
        </p15:guide>
        <p15:guide id="5" pos="7342">
          <p15:clr>
            <a:srgbClr val="F26B43"/>
          </p15:clr>
        </p15:guide>
        <p15:guide id="6" pos="3839">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805BBB62-6BC2-4017-A8FA-72A017356A3E}"/>
              </a:ext>
            </a:extLst>
          </p:cNvPr>
          <p:cNvGraphicFramePr>
            <a:graphicFrameLocks noChangeAspect="1"/>
          </p:cNvGraphicFramePr>
          <p:nvPr userDrawn="1">
            <p:custDataLst>
              <p:tags r:id="rId8"/>
            </p:custDataLst>
            <p:extLst>
              <p:ext uri="{D42A27DB-BD31-4B8C-83A1-F6EECF244321}">
                <p14:modId xmlns:p14="http://schemas.microsoft.com/office/powerpoint/2010/main" val="20927656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1383" name="think-cell Folie" r:id="rId10" imgW="395" imgH="394" progId="TCLayout.ActiveDocument.1">
                  <p:embed/>
                </p:oleObj>
              </mc:Choice>
              <mc:Fallback>
                <p:oleObj name="think-cell Folie" r:id="rId10" imgW="395" imgH="394" progId="TCLayout.ActiveDocument.1">
                  <p:embed/>
                  <p:pic>
                    <p:nvPicPr>
                      <p:cNvPr id="5" name="Objekt 4" hidden="1">
                        <a:extLst>
                          <a:ext uri="{FF2B5EF4-FFF2-40B4-BE49-F238E27FC236}">
                            <a16:creationId xmlns:a16="http://schemas.microsoft.com/office/drawing/2014/main" id="{805BBB62-6BC2-4017-A8FA-72A017356A3E}"/>
                          </a:ext>
                        </a:extLst>
                      </p:cNvPr>
                      <p:cNvPicPr/>
                      <p:nvPr/>
                    </p:nvPicPr>
                    <p:blipFill>
                      <a:blip r:embed="rId11"/>
                      <a:stretch>
                        <a:fillRect/>
                      </a:stretch>
                    </p:blipFill>
                    <p:spPr>
                      <a:xfrm>
                        <a:off x="1588" y="1588"/>
                        <a:ext cx="1587" cy="1587"/>
                      </a:xfrm>
                      <a:prstGeom prst="rect">
                        <a:avLst/>
                      </a:prstGeom>
                    </p:spPr>
                  </p:pic>
                </p:oleObj>
              </mc:Fallback>
            </mc:AlternateContent>
          </a:graphicData>
        </a:graphic>
      </p:graphicFrame>
      <p:sp>
        <p:nvSpPr>
          <p:cNvPr id="4" name="Rechteck 3" hidden="1">
            <a:extLst>
              <a:ext uri="{FF2B5EF4-FFF2-40B4-BE49-F238E27FC236}">
                <a16:creationId xmlns:a16="http://schemas.microsoft.com/office/drawing/2014/main" id="{6EF623D4-12F8-4BBF-9640-D72096D4A1A3}"/>
              </a:ext>
            </a:extLst>
          </p:cNvPr>
          <p:cNvSpPr/>
          <p:nvPr userDrawn="1">
            <p:custDataLst>
              <p:tags r:id="rId9"/>
            </p:custDataLst>
          </p:nvPr>
        </p:nvSpPr>
        <p:spPr>
          <a:xfrm>
            <a:off x="0" y="0"/>
            <a:ext cx="158750" cy="158750"/>
          </a:xfrm>
          <a:prstGeom prst="rect">
            <a:avLst/>
          </a:prstGeom>
          <a:solidFill>
            <a:schemeClr val="accent1"/>
          </a:solidFill>
        </p:spPr>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lvl="0" indent="0" algn="l">
              <a:spcBef>
                <a:spcPts val="600"/>
              </a:spcBef>
            </a:pPr>
            <a:endParaRPr lang="de-DE" sz="2000" b="1" i="0" baseline="0" dirty="0" err="1">
              <a:solidFill>
                <a:schemeClr val="bg1"/>
              </a:solidFill>
              <a:latin typeface="Arial" panose="020B0604020202020204" pitchFamily="34" charset="0"/>
              <a:ea typeface="+mj-ea"/>
              <a:cs typeface="+mj-cs"/>
              <a:sym typeface="Arial" panose="020B0604020202020204" pitchFamily="34" charset="0"/>
            </a:endParaRPr>
          </a:p>
        </p:txBody>
      </p:sp>
      <p:sp>
        <p:nvSpPr>
          <p:cNvPr id="2" name="Titel"/>
          <p:cNvSpPr>
            <a:spLocks noGrp="1"/>
          </p:cNvSpPr>
          <p:nvPr>
            <p:ph type="title"/>
          </p:nvPr>
        </p:nvSpPr>
        <p:spPr bwMode="gray">
          <a:xfrm>
            <a:off x="540000" y="432000"/>
            <a:ext cx="11109600" cy="540000"/>
          </a:xfrm>
          <a:prstGeom prst="rect">
            <a:avLst/>
          </a:prstGeom>
        </p:spPr>
        <p:txBody>
          <a:bodyPr vert="horz" lIns="0" tIns="0" rIns="1980000" bIns="0" rtlCol="0" anchor="b" anchorCtr="0">
            <a:noAutofit/>
          </a:bodyPr>
          <a:lstStyle/>
          <a:p>
            <a:r>
              <a:rPr lang="de-DE" noProof="0" dirty="0"/>
              <a:t>Titelmasterformat durch Klicken bearbeiten</a:t>
            </a:r>
          </a:p>
        </p:txBody>
      </p:sp>
      <p:sp>
        <p:nvSpPr>
          <p:cNvPr id="3" name="Inhalt"/>
          <p:cNvSpPr>
            <a:spLocks noGrp="1"/>
          </p:cNvSpPr>
          <p:nvPr>
            <p:ph type="body" idx="1"/>
          </p:nvPr>
        </p:nvSpPr>
        <p:spPr bwMode="gray">
          <a:xfrm>
            <a:off x="540000" y="1512000"/>
            <a:ext cx="11109600" cy="4298400"/>
          </a:xfrm>
          <a:prstGeom prst="rect">
            <a:avLst/>
          </a:prstGeom>
        </p:spPr>
        <p:txBody>
          <a:bodyPr vert="horz" lIns="0" tIns="0" rIns="0" bIns="0" rtlCol="0">
            <a:noAutofit/>
          </a:bodyPr>
          <a:lstStyle/>
          <a:p>
            <a:pPr lvl="0"/>
            <a:r>
              <a:rPr lang="de-DE" noProof="0" dirty="0"/>
              <a:t>Textmasterformat bearbeiten</a:t>
            </a:r>
          </a:p>
          <a:p>
            <a:pPr lvl="1"/>
            <a:r>
              <a:rPr lang="de-DE" noProof="0" dirty="0"/>
              <a:t>Zweite Ebene</a:t>
            </a:r>
          </a:p>
          <a:p>
            <a:pPr lvl="2"/>
            <a:r>
              <a:rPr lang="de-DE" noProof="0" dirty="0"/>
              <a:t>Dritte Ebene</a:t>
            </a:r>
          </a:p>
          <a:p>
            <a:pPr lvl="3"/>
            <a:r>
              <a:rPr lang="de-DE" noProof="0" dirty="0"/>
              <a:t>Vierte Ebene</a:t>
            </a:r>
          </a:p>
        </p:txBody>
      </p:sp>
      <p:sp>
        <p:nvSpPr>
          <p:cNvPr id="6" name="Foliennummer"/>
          <p:cNvSpPr>
            <a:spLocks noGrp="1"/>
          </p:cNvSpPr>
          <p:nvPr>
            <p:ph type="sldNum" sz="quarter" idx="4"/>
          </p:nvPr>
        </p:nvSpPr>
        <p:spPr bwMode="gray">
          <a:xfrm>
            <a:off x="11120400" y="6346798"/>
            <a:ext cx="529200" cy="169202"/>
          </a:xfrm>
          <a:prstGeom prst="rect">
            <a:avLst/>
          </a:prstGeom>
        </p:spPr>
        <p:txBody>
          <a:bodyPr vert="horz" lIns="0" tIns="0" rIns="0" bIns="0" rtlCol="0" anchor="b" anchorCtr="0"/>
          <a:lstStyle>
            <a:lvl1pPr algn="r">
              <a:defRPr sz="1000">
                <a:solidFill>
                  <a:schemeClr val="tx1"/>
                </a:solidFill>
              </a:defRPr>
            </a:lvl1pPr>
          </a:lstStyle>
          <a:p>
            <a:fld id="{02CEFE82-39F2-4F47-8A0C-D5AB3496FA5C}" type="slidenum">
              <a:rPr lang="de-DE" noProof="0" smtClean="0"/>
              <a:pPr/>
              <a:t>‹#›</a:t>
            </a:fld>
            <a:endParaRPr lang="de-DE" noProof="0" dirty="0"/>
          </a:p>
        </p:txBody>
      </p:sp>
      <p:sp>
        <p:nvSpPr>
          <p:cNvPr id="30" name="Fußzeile">
            <a:extLst>
              <a:ext uri="{FF2B5EF4-FFF2-40B4-BE49-F238E27FC236}">
                <a16:creationId xmlns:a16="http://schemas.microsoft.com/office/drawing/2014/main" id="{00856270-01BC-4A7C-9667-597781100EBE}"/>
              </a:ext>
            </a:extLst>
          </p:cNvPr>
          <p:cNvSpPr>
            <a:spLocks noGrp="1"/>
          </p:cNvSpPr>
          <p:nvPr>
            <p:ph type="ftr" sz="quarter" idx="3"/>
          </p:nvPr>
        </p:nvSpPr>
        <p:spPr bwMode="gray">
          <a:xfrm>
            <a:off x="540000" y="6347012"/>
            <a:ext cx="1199153" cy="168988"/>
          </a:xfrm>
          <a:prstGeom prst="rect">
            <a:avLst/>
          </a:prstGeom>
        </p:spPr>
        <p:txBody>
          <a:bodyPr vert="horz" lIns="0" tIns="0" rIns="0" bIns="0" rtlCol="0" anchor="b"/>
          <a:lstStyle>
            <a:lvl1pPr algn="l">
              <a:defRPr lang="de-DE" sz="1000" kern="1200" dirty="0" smtClean="0">
                <a:solidFill>
                  <a:schemeClr val="tx1"/>
                </a:solidFill>
                <a:latin typeface="+mn-lt"/>
                <a:ea typeface="+mn-ea"/>
                <a:cs typeface="+mn-cs"/>
              </a:defRPr>
            </a:lvl1pPr>
          </a:lstStyle>
          <a:p>
            <a:r>
              <a:rPr lang="de-DE" noProof="0" dirty="0"/>
              <a:t>© Drozak Consulting</a:t>
            </a:r>
          </a:p>
        </p:txBody>
      </p:sp>
    </p:spTree>
    <p:extLst>
      <p:ext uri="{BB962C8B-B14F-4D97-AF65-F5344CB8AC3E}">
        <p14:creationId xmlns:p14="http://schemas.microsoft.com/office/powerpoint/2010/main" val="3719136707"/>
      </p:ext>
    </p:extLst>
  </p:cSld>
  <p:clrMap bg1="lt1" tx1="dk1" bg2="lt2" tx2="dk2" accent1="accent1" accent2="accent2" accent3="accent3" accent4="accent4" accent5="accent5" accent6="accent6" hlink="hlink" folHlink="folHlink"/>
  <p:sldLayoutIdLst>
    <p:sldLayoutId id="2147484084" r:id="rId1"/>
    <p:sldLayoutId id="2147484085" r:id="rId2"/>
    <p:sldLayoutId id="2147484086" r:id="rId3"/>
    <p:sldLayoutId id="2147484087" r:id="rId4"/>
    <p:sldLayoutId id="2147484088" r:id="rId5"/>
  </p:sldLayoutIdLst>
  <mc:AlternateContent xmlns:mc="http://schemas.openxmlformats.org/markup-compatibility/2006" xmlns:p14="http://schemas.microsoft.com/office/powerpoint/2010/main">
    <mc:Choice Requires="p14">
      <p:transition p14:dur="10"/>
    </mc:Choice>
    <mc:Fallback xmlns="">
      <p:transition/>
    </mc:Fallback>
  </mc:AlternateContent>
  <p:hf hdr="0"/>
  <p:txStyles>
    <p:titleStyle>
      <a:lvl1pPr algn="l" defTabSz="914400" rtl="0" eaLnBrk="1" latinLnBrk="0" hangingPunct="1">
        <a:lnSpc>
          <a:spcPct val="100000"/>
        </a:lnSpc>
        <a:spcBef>
          <a:spcPts val="1000"/>
        </a:spcBef>
        <a:spcAft>
          <a:spcPts val="300"/>
        </a:spcAft>
        <a:buNone/>
        <a:defRPr sz="2000" b="1"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1pPr>
      <a:lvl2pPr marL="36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2pPr>
      <a:lvl3pPr marL="54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3pPr>
      <a:lvl4pPr marL="720000" indent="-180000" algn="l" defTabSz="914400" rtl="0" eaLnBrk="1" latinLnBrk="0" hangingPunct="1">
        <a:lnSpc>
          <a:spcPct val="100000"/>
        </a:lnSpc>
        <a:spcBef>
          <a:spcPts val="600"/>
        </a:spcBef>
        <a:spcAft>
          <a:spcPts val="0"/>
        </a:spcAft>
        <a:buFont typeface="Arial" panose="020B0604020202020204" pitchFamily="34" charset="0"/>
        <a:buChar char="•"/>
        <a:defRPr sz="1400" kern="1200">
          <a:solidFill>
            <a:schemeClr val="tx1"/>
          </a:solidFill>
          <a:latin typeface="+mn-lt"/>
          <a:ea typeface="+mn-ea"/>
          <a:cs typeface="+mn-cs"/>
        </a:defRPr>
      </a:lvl4pPr>
      <a:lvl5pPr marL="1815750" indent="-285750" algn="l" defTabSz="914400" rtl="0" eaLnBrk="1" latinLnBrk="0" hangingPunct="1">
        <a:lnSpc>
          <a:spcPct val="90000"/>
        </a:lnSpc>
        <a:spcBef>
          <a:spcPts val="400"/>
        </a:spcBef>
        <a:spcAft>
          <a:spcPts val="300"/>
        </a:spcAft>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63">
          <p15:clr>
            <a:srgbClr val="F26B43"/>
          </p15:clr>
        </p15:guide>
        <p15:guide id="2" orient="horz" pos="952">
          <p15:clr>
            <a:srgbClr val="F26B43"/>
          </p15:clr>
        </p15:guide>
        <p15:guide id="3" orient="horz" pos="271">
          <p15:clr>
            <a:srgbClr val="F26B43"/>
          </p15:clr>
        </p15:guide>
        <p15:guide id="4" pos="338">
          <p15:clr>
            <a:srgbClr val="F26B43"/>
          </p15:clr>
        </p15:guide>
        <p15:guide id="5" pos="7342">
          <p15:clr>
            <a:srgbClr val="F26B43"/>
          </p15:clr>
        </p15:guide>
        <p15:guide id="6" pos="3839">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091" y="365126"/>
            <a:ext cx="10514231"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091" y="1825625"/>
            <a:ext cx="10514231"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091" y="6356351"/>
            <a:ext cx="274284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8E5B4C-653C-481B-B814-3CBB324BC28A}" type="datetimeFigureOut">
              <a:rPr lang="en-US" smtClean="0"/>
              <a:t>9/4/2020</a:t>
            </a:fld>
            <a:endParaRPr lang="en-US"/>
          </a:p>
        </p:txBody>
      </p:sp>
      <p:sp>
        <p:nvSpPr>
          <p:cNvPr id="5" name="Footer Placeholder 4"/>
          <p:cNvSpPr>
            <a:spLocks noGrp="1"/>
          </p:cNvSpPr>
          <p:nvPr>
            <p:ph type="ftr" sz="quarter" idx="3"/>
          </p:nvPr>
        </p:nvSpPr>
        <p:spPr>
          <a:xfrm>
            <a:off x="4038075" y="6356351"/>
            <a:ext cx="4114264"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09479" y="6356351"/>
            <a:ext cx="2742843"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996C01-F67D-4BA9-ADA0-EA7346F353CA}" type="slidenum">
              <a:rPr lang="en-US" smtClean="0"/>
              <a:t>‹#›</a:t>
            </a:fld>
            <a:endParaRPr lang="en-US"/>
          </a:p>
        </p:txBody>
      </p:sp>
    </p:spTree>
    <p:extLst>
      <p:ext uri="{BB962C8B-B14F-4D97-AF65-F5344CB8AC3E}">
        <p14:creationId xmlns:p14="http://schemas.microsoft.com/office/powerpoint/2010/main" val="896988168"/>
      </p:ext>
    </p:extLst>
  </p:cSld>
  <p:clrMap bg1="lt1" tx1="dk1" bg2="lt2" tx2="dk2" accent1="accent1" accent2="accent2" accent3="accent3" accent4="accent4" accent5="accent5" accent6="accent6" hlink="hlink" folHlink="folHlink"/>
  <p:sldLayoutIdLst>
    <p:sldLayoutId id="2147484091" r:id="rId1"/>
    <p:sldLayoutId id="2147484092" r:id="rId2"/>
    <p:sldLayoutId id="2147484093" r:id="rId3"/>
    <p:sldLayoutId id="2147484094" r:id="rId4"/>
    <p:sldLayoutId id="2147484095" r:id="rId5"/>
    <p:sldLayoutId id="2147484096" r:id="rId6"/>
    <p:sldLayoutId id="2147484097" r:id="rId7"/>
    <p:sldLayoutId id="2147484098" r:id="rId8"/>
    <p:sldLayoutId id="2147484099" r:id="rId9"/>
    <p:sldLayoutId id="2147484100" r:id="rId10"/>
    <p:sldLayoutId id="2147484101" r:id="rId11"/>
    <p:sldLayoutId id="2147484128" r:id="rId12"/>
    <p:sldLayoutId id="2147484129" r:id="rId13"/>
  </p:sldLayoutIdLst>
  <p:txStyles>
    <p:titleStyle>
      <a:lvl1pPr algn="l" defTabSz="914309"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77" indent="-228577" algn="l" defTabSz="91430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31" indent="-228577" algn="l" defTabSz="91430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86" indent="-228577" algn="l" defTabSz="91430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40"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194"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09" rtl="0" eaLnBrk="1" latinLnBrk="0" hangingPunct="1">
        <a:defRPr sz="1800" kern="1200">
          <a:solidFill>
            <a:schemeClr val="tx1"/>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4033" y="306918"/>
            <a:ext cx="11509877" cy="492443"/>
          </a:xfrm>
          <a:prstGeom prst="rect">
            <a:avLst/>
          </a:prstGeom>
        </p:spPr>
        <p:txBody>
          <a:bodyPr vert="horz" lIns="0" tIns="0" rIns="0" bIns="0" rtlCol="0" anchor="t">
            <a:noAutofit/>
          </a:bodyPr>
          <a:lstStyle/>
          <a:p>
            <a:r>
              <a:rPr lang="en-US" dirty="0"/>
              <a:t>Click To Edit Title</a:t>
            </a:r>
          </a:p>
        </p:txBody>
      </p:sp>
      <p:sp>
        <p:nvSpPr>
          <p:cNvPr id="11" name="Text Placeholder 2"/>
          <p:cNvSpPr>
            <a:spLocks noGrp="1"/>
          </p:cNvSpPr>
          <p:nvPr>
            <p:ph type="body" idx="1"/>
          </p:nvPr>
        </p:nvSpPr>
        <p:spPr>
          <a:xfrm>
            <a:off x="336509" y="1604435"/>
            <a:ext cx="11517401" cy="4235449"/>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p:txBody>
      </p:sp>
      <p:sp>
        <p:nvSpPr>
          <p:cNvPr id="12" name="Slide Number Placeholder 5"/>
          <p:cNvSpPr>
            <a:spLocks noGrp="1"/>
          </p:cNvSpPr>
          <p:nvPr>
            <p:ph type="sldNum" sz="quarter" idx="4"/>
          </p:nvPr>
        </p:nvSpPr>
        <p:spPr>
          <a:xfrm>
            <a:off x="2330218" y="6476208"/>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3" name="Footer Placeholder 4"/>
          <p:cNvSpPr>
            <a:spLocks noGrp="1"/>
          </p:cNvSpPr>
          <p:nvPr>
            <p:ph type="ftr" sz="quarter" idx="3"/>
          </p:nvPr>
        </p:nvSpPr>
        <p:spPr>
          <a:xfrm>
            <a:off x="336508" y="6476208"/>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pic>
        <p:nvPicPr>
          <p:cNvPr id="7" name="Picture 6" descr="schneider_LIO_Life-Green_RGB.png"/>
          <p:cNvPicPr>
            <a:picLocks noChangeAspect="1"/>
          </p:cNvPicPr>
          <p:nvPr/>
        </p:nvPicPr>
        <p:blipFill>
          <a:blip r:embed="rId14" cstate="print"/>
          <a:stretch>
            <a:fillRect/>
          </a:stretch>
        </p:blipFill>
        <p:spPr>
          <a:xfrm>
            <a:off x="9421486" y="5993330"/>
            <a:ext cx="2722043" cy="750604"/>
          </a:xfrm>
          <a:prstGeom prst="rect">
            <a:avLst/>
          </a:prstGeom>
        </p:spPr>
      </p:pic>
    </p:spTree>
    <p:extLst>
      <p:ext uri="{BB962C8B-B14F-4D97-AF65-F5344CB8AC3E}">
        <p14:creationId xmlns:p14="http://schemas.microsoft.com/office/powerpoint/2010/main" val="1892306001"/>
      </p:ext>
    </p:extLst>
  </p:cSld>
  <p:clrMap bg1="lt1" tx1="dk1" bg2="lt2" tx2="dk2" accent1="accent1" accent2="accent2" accent3="accent3" accent4="accent4" accent5="accent5" accent6="accent6" hlink="hlink" folHlink="folHlink"/>
  <p:sldLayoutIdLst>
    <p:sldLayoutId id="2147484103" r:id="rId1"/>
    <p:sldLayoutId id="2147484104" r:id="rId2"/>
    <p:sldLayoutId id="2147484105" r:id="rId3"/>
    <p:sldLayoutId id="2147484106" r:id="rId4"/>
    <p:sldLayoutId id="2147484107" r:id="rId5"/>
    <p:sldLayoutId id="2147484108" r:id="rId6"/>
    <p:sldLayoutId id="2147484109" r:id="rId7"/>
    <p:sldLayoutId id="2147484110" r:id="rId8"/>
    <p:sldLayoutId id="2147484111" r:id="rId9"/>
    <p:sldLayoutId id="2147484112" r:id="rId10"/>
    <p:sldLayoutId id="2147484113" r:id="rId11"/>
    <p:sldLayoutId id="2147484114" r:id="rId12"/>
  </p:sldLayoutIdLst>
  <p:hf hdr="0" dt="0"/>
  <p:txStyles>
    <p:titleStyle>
      <a:lvl1pPr algn="l" defTabSz="609502" rtl="0" eaLnBrk="1" latinLnBrk="0" hangingPunct="1">
        <a:spcBef>
          <a:spcPct val="0"/>
        </a:spcBef>
        <a:buNone/>
        <a:defRPr sz="3200" kern="1200">
          <a:solidFill>
            <a:srgbClr val="36C746"/>
          </a:solidFill>
          <a:latin typeface="Arial"/>
          <a:ea typeface="+mj-ea"/>
          <a:cs typeface="Arial"/>
        </a:defRPr>
      </a:lvl1pPr>
    </p:titleStyle>
    <p:bodyStyle>
      <a:lvl1pPr marL="230681" indent="-209518" algn="l" defTabSz="609502" rtl="0" eaLnBrk="1" latinLnBrk="0" hangingPunct="1">
        <a:spcBef>
          <a:spcPts val="667"/>
        </a:spcBef>
        <a:spcAft>
          <a:spcPts val="667"/>
        </a:spcAft>
        <a:buClr>
          <a:schemeClr val="bg2"/>
        </a:buClr>
        <a:buFont typeface="Arial" panose="020B0604020202020204" pitchFamily="34" charset="0"/>
        <a:buNone/>
        <a:defRPr sz="2000" kern="1200">
          <a:solidFill>
            <a:schemeClr val="accent1"/>
          </a:solidFill>
          <a:latin typeface="Arial"/>
          <a:ea typeface="+mn-ea"/>
          <a:cs typeface="Arial"/>
        </a:defRPr>
      </a:lvl1pPr>
      <a:lvl2pPr marL="482524" indent="-243379" algn="l" defTabSz="596804" rtl="0" eaLnBrk="1" latinLnBrk="0" hangingPunct="1">
        <a:spcBef>
          <a:spcPts val="667"/>
        </a:spcBef>
        <a:spcAft>
          <a:spcPts val="667"/>
        </a:spcAft>
        <a:buClr>
          <a:srgbClr val="36C746"/>
        </a:buClr>
        <a:buFont typeface="Arial" pitchFamily="34" charset="0"/>
        <a:buChar char="•"/>
        <a:defRPr sz="1867" kern="1200">
          <a:solidFill>
            <a:schemeClr val="accent1"/>
          </a:solidFill>
          <a:latin typeface="Arial"/>
          <a:ea typeface="+mn-ea"/>
          <a:cs typeface="Arial"/>
        </a:defRPr>
      </a:lvl2pPr>
      <a:lvl3pPr marL="717435" indent="-239146" algn="l" defTabSz="609502" rtl="0" eaLnBrk="1" latinLnBrk="0" hangingPunct="1">
        <a:spcBef>
          <a:spcPts val="667"/>
        </a:spcBef>
        <a:spcAft>
          <a:spcPts val="667"/>
        </a:spcAft>
        <a:buClr>
          <a:srgbClr val="36C746"/>
        </a:buClr>
        <a:buFont typeface="Arial" pitchFamily="34" charset="0"/>
        <a:buChar char="‒"/>
        <a:defRPr sz="1733" kern="1200">
          <a:solidFill>
            <a:schemeClr val="accent1"/>
          </a:solidFill>
          <a:latin typeface="Arial"/>
          <a:ea typeface="+mn-ea"/>
          <a:cs typeface="Arial"/>
        </a:defRPr>
      </a:lvl3pPr>
      <a:lvl4pPr marL="958697" indent="-239146" algn="l" defTabSz="609502" rtl="0" eaLnBrk="1" latinLnBrk="0" hangingPunct="1">
        <a:spcBef>
          <a:spcPts val="667"/>
        </a:spcBef>
        <a:spcAft>
          <a:spcPts val="667"/>
        </a:spcAft>
        <a:buClr>
          <a:srgbClr val="36C746"/>
        </a:buClr>
        <a:buFont typeface="Arial" panose="020B0604020202020204" pitchFamily="34" charset="0"/>
        <a:buChar char="–"/>
        <a:defRPr sz="1600" kern="1200">
          <a:solidFill>
            <a:schemeClr val="accent1"/>
          </a:solidFill>
          <a:latin typeface="Arial"/>
          <a:ea typeface="+mn-ea"/>
          <a:cs typeface="Arial"/>
        </a:defRPr>
      </a:lvl4pPr>
      <a:lvl5pPr marL="1195725" indent="-247610" algn="l" defTabSz="609502" rtl="0" eaLnBrk="1" latinLnBrk="0" hangingPunct="1">
        <a:spcBef>
          <a:spcPts val="667"/>
        </a:spcBef>
        <a:spcAft>
          <a:spcPts val="667"/>
        </a:spcAft>
        <a:buClr>
          <a:srgbClr val="36C746"/>
        </a:buClr>
        <a:buFont typeface="Arial" panose="020B0604020202020204" pitchFamily="34" charset="0"/>
        <a:buChar char="–"/>
        <a:defRPr sz="1333" kern="1200">
          <a:solidFill>
            <a:schemeClr val="accent1"/>
          </a:solidFill>
          <a:latin typeface="Arial"/>
          <a:ea typeface="+mn-ea"/>
          <a:cs typeface="Arial"/>
        </a:defRPr>
      </a:lvl5pPr>
      <a:lvl6pPr marL="1194624" indent="-243802" algn="l" defTabSz="609502" rtl="0" eaLnBrk="1" latinLnBrk="0" hangingPunct="1">
        <a:spcBef>
          <a:spcPts val="667"/>
        </a:spcBef>
        <a:spcAft>
          <a:spcPts val="667"/>
        </a:spcAft>
        <a:buClr>
          <a:schemeClr val="bg2"/>
        </a:buClr>
        <a:buFont typeface="Arial" panose="020B0604020202020204" pitchFamily="34" charset="0"/>
        <a:buChar char="–"/>
        <a:defRPr sz="1333" kern="1200" baseline="0">
          <a:solidFill>
            <a:schemeClr val="accent1"/>
          </a:solidFill>
          <a:latin typeface="Arial" panose="020B0604020202020204" pitchFamily="34" charset="0"/>
          <a:ea typeface="+mn-ea"/>
          <a:cs typeface="Arial" panose="020B0604020202020204" pitchFamily="34" charset="0"/>
        </a:defRPr>
      </a:lvl6pPr>
      <a:lvl7pPr marL="1194624" indent="-243802" algn="l" defTabSz="609502" rtl="0" eaLnBrk="1" latinLnBrk="0" hangingPunct="1">
        <a:spcBef>
          <a:spcPts val="667"/>
        </a:spcBef>
        <a:spcAft>
          <a:spcPts val="667"/>
        </a:spcAft>
        <a:buClr>
          <a:schemeClr val="bg2"/>
        </a:buClr>
        <a:buFont typeface="Arial" panose="020B0604020202020204" pitchFamily="34" charset="0"/>
        <a:buChar char="–"/>
        <a:defRPr sz="1200" kern="1200">
          <a:solidFill>
            <a:schemeClr val="accent1"/>
          </a:solidFill>
          <a:latin typeface="Arial" panose="020B0604020202020204" pitchFamily="34" charset="0"/>
          <a:ea typeface="+mn-ea"/>
          <a:cs typeface="Arial" panose="020B0604020202020204" pitchFamily="34" charset="0"/>
        </a:defRPr>
      </a:lvl7pPr>
      <a:lvl8pPr marL="4571267" indent="-304752" algn="l" defTabSz="609502" rtl="0" eaLnBrk="1" latinLnBrk="0" hangingPunct="1">
        <a:spcBef>
          <a:spcPct val="20000"/>
        </a:spcBef>
        <a:buFont typeface="Arial"/>
        <a:buChar char="•"/>
        <a:defRPr sz="2667" kern="1200">
          <a:solidFill>
            <a:schemeClr val="tx1"/>
          </a:solidFill>
          <a:latin typeface="+mn-lt"/>
          <a:ea typeface="+mn-ea"/>
          <a:cs typeface="+mn-cs"/>
        </a:defRPr>
      </a:lvl8pPr>
      <a:lvl9pPr marL="5180770" indent="-304752" algn="l" defTabSz="609502"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02" rtl="0" eaLnBrk="1" latinLnBrk="0" hangingPunct="1">
        <a:defRPr sz="2400" kern="1200">
          <a:solidFill>
            <a:schemeClr val="tx1"/>
          </a:solidFill>
          <a:latin typeface="+mn-lt"/>
          <a:ea typeface="+mn-ea"/>
          <a:cs typeface="+mn-cs"/>
        </a:defRPr>
      </a:lvl1pPr>
      <a:lvl2pPr marL="609502" algn="l" defTabSz="609502" rtl="0" eaLnBrk="1" latinLnBrk="0" hangingPunct="1">
        <a:defRPr sz="2400" kern="1200">
          <a:solidFill>
            <a:schemeClr val="tx1"/>
          </a:solidFill>
          <a:latin typeface="+mn-lt"/>
          <a:ea typeface="+mn-ea"/>
          <a:cs typeface="+mn-cs"/>
        </a:defRPr>
      </a:lvl2pPr>
      <a:lvl3pPr marL="1219004" algn="l" defTabSz="609502" rtl="0" eaLnBrk="1" latinLnBrk="0" hangingPunct="1">
        <a:defRPr sz="2400" kern="1200">
          <a:solidFill>
            <a:schemeClr val="tx1"/>
          </a:solidFill>
          <a:latin typeface="+mn-lt"/>
          <a:ea typeface="+mn-ea"/>
          <a:cs typeface="+mn-cs"/>
        </a:defRPr>
      </a:lvl3pPr>
      <a:lvl4pPr marL="1828507" algn="l" defTabSz="609502" rtl="0" eaLnBrk="1" latinLnBrk="0" hangingPunct="1">
        <a:defRPr sz="2400" kern="1200">
          <a:solidFill>
            <a:schemeClr val="tx1"/>
          </a:solidFill>
          <a:latin typeface="+mn-lt"/>
          <a:ea typeface="+mn-ea"/>
          <a:cs typeface="+mn-cs"/>
        </a:defRPr>
      </a:lvl4pPr>
      <a:lvl5pPr marL="2438010" algn="l" defTabSz="609502" rtl="0" eaLnBrk="1" latinLnBrk="0" hangingPunct="1">
        <a:defRPr sz="2400" kern="1200">
          <a:solidFill>
            <a:schemeClr val="tx1"/>
          </a:solidFill>
          <a:latin typeface="+mn-lt"/>
          <a:ea typeface="+mn-ea"/>
          <a:cs typeface="+mn-cs"/>
        </a:defRPr>
      </a:lvl5pPr>
      <a:lvl6pPr marL="3047511" algn="l" defTabSz="609502" rtl="0" eaLnBrk="1" latinLnBrk="0" hangingPunct="1">
        <a:defRPr sz="2400" kern="1200">
          <a:solidFill>
            <a:schemeClr val="tx1"/>
          </a:solidFill>
          <a:latin typeface="+mn-lt"/>
          <a:ea typeface="+mn-ea"/>
          <a:cs typeface="+mn-cs"/>
        </a:defRPr>
      </a:lvl6pPr>
      <a:lvl7pPr marL="3657013" algn="l" defTabSz="609502" rtl="0" eaLnBrk="1" latinLnBrk="0" hangingPunct="1">
        <a:defRPr sz="2400" kern="1200">
          <a:solidFill>
            <a:schemeClr val="tx1"/>
          </a:solidFill>
          <a:latin typeface="+mn-lt"/>
          <a:ea typeface="+mn-ea"/>
          <a:cs typeface="+mn-cs"/>
        </a:defRPr>
      </a:lvl7pPr>
      <a:lvl8pPr marL="4266516" algn="l" defTabSz="609502" rtl="0" eaLnBrk="1" latinLnBrk="0" hangingPunct="1">
        <a:defRPr sz="2400" kern="1200">
          <a:solidFill>
            <a:schemeClr val="tx1"/>
          </a:solidFill>
          <a:latin typeface="+mn-lt"/>
          <a:ea typeface="+mn-ea"/>
          <a:cs typeface="+mn-cs"/>
        </a:defRPr>
      </a:lvl8pPr>
      <a:lvl9pPr marL="4876018" algn="l" defTabSz="609502" rtl="0" eaLnBrk="1" latinLnBrk="0"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4032" y="306917"/>
            <a:ext cx="11509876" cy="492443"/>
          </a:xfrm>
          <a:prstGeom prst="rect">
            <a:avLst/>
          </a:prstGeom>
        </p:spPr>
        <p:txBody>
          <a:bodyPr vert="horz" lIns="0" tIns="0" rIns="0" bIns="0" rtlCol="0" anchor="t">
            <a:noAutofit/>
          </a:bodyPr>
          <a:lstStyle/>
          <a:p>
            <a:r>
              <a:rPr lang="en-US" dirty="0"/>
              <a:t>Click To Edit Title</a:t>
            </a:r>
          </a:p>
        </p:txBody>
      </p:sp>
      <p:sp>
        <p:nvSpPr>
          <p:cNvPr id="11" name="Text Placeholder 2"/>
          <p:cNvSpPr>
            <a:spLocks noGrp="1"/>
          </p:cNvSpPr>
          <p:nvPr>
            <p:ph type="body" idx="1"/>
          </p:nvPr>
        </p:nvSpPr>
        <p:spPr>
          <a:xfrm>
            <a:off x="336509" y="1604435"/>
            <a:ext cx="11517401" cy="4235449"/>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p:txBody>
      </p:sp>
      <p:sp>
        <p:nvSpPr>
          <p:cNvPr id="12"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3"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pic>
        <p:nvPicPr>
          <p:cNvPr id="7" name="Picture 6" descr="schneider_LIO_Life-Green_RGB.png"/>
          <p:cNvPicPr>
            <a:picLocks noChangeAspect="1"/>
          </p:cNvPicPr>
          <p:nvPr/>
        </p:nvPicPr>
        <p:blipFill>
          <a:blip r:embed="rId14" cstate="print"/>
          <a:stretch>
            <a:fillRect/>
          </a:stretch>
        </p:blipFill>
        <p:spPr>
          <a:xfrm>
            <a:off x="9421485" y="5993330"/>
            <a:ext cx="2722043" cy="750604"/>
          </a:xfrm>
          <a:prstGeom prst="rect">
            <a:avLst/>
          </a:prstGeom>
        </p:spPr>
      </p:pic>
    </p:spTree>
    <p:extLst>
      <p:ext uri="{BB962C8B-B14F-4D97-AF65-F5344CB8AC3E}">
        <p14:creationId xmlns:p14="http://schemas.microsoft.com/office/powerpoint/2010/main" val="2379644697"/>
      </p:ext>
    </p:extLst>
  </p:cSld>
  <p:clrMap bg1="lt1" tx1="dk1" bg2="lt2" tx2="dk2" accent1="accent1" accent2="accent2" accent3="accent3" accent4="accent4" accent5="accent5" accent6="accent6" hlink="hlink" folHlink="folHlink"/>
  <p:sldLayoutIdLst>
    <p:sldLayoutId id="2147484116" r:id="rId1"/>
    <p:sldLayoutId id="2147484117" r:id="rId2"/>
    <p:sldLayoutId id="2147484118" r:id="rId3"/>
    <p:sldLayoutId id="2147484119" r:id="rId4"/>
    <p:sldLayoutId id="2147484120" r:id="rId5"/>
    <p:sldLayoutId id="2147484121" r:id="rId6"/>
    <p:sldLayoutId id="2147484122" r:id="rId7"/>
    <p:sldLayoutId id="2147484123" r:id="rId8"/>
    <p:sldLayoutId id="2147484124" r:id="rId9"/>
    <p:sldLayoutId id="2147484125" r:id="rId10"/>
    <p:sldLayoutId id="2147484126" r:id="rId11"/>
    <p:sldLayoutId id="2147484127" r:id="rId12"/>
  </p:sldLayoutIdLst>
  <p:hf hdr="0" dt="0"/>
  <p:txStyles>
    <p:titleStyle>
      <a:lvl1pPr algn="l" defTabSz="609518" rtl="0" eaLnBrk="1" latinLnBrk="0" hangingPunct="1">
        <a:spcBef>
          <a:spcPct val="0"/>
        </a:spcBef>
        <a:buNone/>
        <a:defRPr sz="3200" kern="1200">
          <a:solidFill>
            <a:srgbClr val="36C746"/>
          </a:solidFill>
          <a:latin typeface="Arial"/>
          <a:ea typeface="+mj-ea"/>
          <a:cs typeface="Arial"/>
        </a:defRPr>
      </a:lvl1pPr>
    </p:titleStyle>
    <p:bodyStyle>
      <a:lvl1pPr marL="230686" indent="-209523" algn="l" defTabSz="609518" rtl="0" eaLnBrk="1" latinLnBrk="0" hangingPunct="1">
        <a:spcBef>
          <a:spcPts val="667"/>
        </a:spcBef>
        <a:spcAft>
          <a:spcPts val="667"/>
        </a:spcAft>
        <a:buClr>
          <a:schemeClr val="bg2"/>
        </a:buClr>
        <a:buFont typeface="Arial" panose="020B0604020202020204" pitchFamily="34" charset="0"/>
        <a:buNone/>
        <a:defRPr sz="2000" kern="1200">
          <a:solidFill>
            <a:schemeClr val="accent1"/>
          </a:solidFill>
          <a:latin typeface="Arial"/>
          <a:ea typeface="+mn-ea"/>
          <a:cs typeface="Arial"/>
        </a:defRPr>
      </a:lvl1pPr>
      <a:lvl2pPr marL="482536" indent="-243385" algn="l" defTabSz="596819" rtl="0" eaLnBrk="1" latinLnBrk="0" hangingPunct="1">
        <a:spcBef>
          <a:spcPts val="667"/>
        </a:spcBef>
        <a:spcAft>
          <a:spcPts val="667"/>
        </a:spcAft>
        <a:buClr>
          <a:srgbClr val="36C746"/>
        </a:buClr>
        <a:buFont typeface="Arial" pitchFamily="34" charset="0"/>
        <a:buChar char="•"/>
        <a:defRPr sz="1866" kern="1200">
          <a:solidFill>
            <a:schemeClr val="accent1"/>
          </a:solidFill>
          <a:latin typeface="Arial"/>
          <a:ea typeface="+mn-ea"/>
          <a:cs typeface="Arial"/>
        </a:defRPr>
      </a:lvl2pPr>
      <a:lvl3pPr marL="717454" indent="-239152" algn="l" defTabSz="609518" rtl="0" eaLnBrk="1" latinLnBrk="0" hangingPunct="1">
        <a:spcBef>
          <a:spcPts val="667"/>
        </a:spcBef>
        <a:spcAft>
          <a:spcPts val="667"/>
        </a:spcAft>
        <a:buClr>
          <a:srgbClr val="36C746"/>
        </a:buClr>
        <a:buFont typeface="Arial" pitchFamily="34" charset="0"/>
        <a:buChar char="‒"/>
        <a:defRPr sz="1733" kern="1200">
          <a:solidFill>
            <a:schemeClr val="accent1"/>
          </a:solidFill>
          <a:latin typeface="Arial"/>
          <a:ea typeface="+mn-ea"/>
          <a:cs typeface="Arial"/>
        </a:defRPr>
      </a:lvl3pPr>
      <a:lvl4pPr marL="958721" indent="-239152" algn="l" defTabSz="609518" rtl="0" eaLnBrk="1" latinLnBrk="0" hangingPunct="1">
        <a:spcBef>
          <a:spcPts val="667"/>
        </a:spcBef>
        <a:spcAft>
          <a:spcPts val="667"/>
        </a:spcAft>
        <a:buClr>
          <a:srgbClr val="36C746"/>
        </a:buClr>
        <a:buFont typeface="Arial" panose="020B0604020202020204" pitchFamily="34" charset="0"/>
        <a:buChar char="–"/>
        <a:defRPr sz="1600" kern="1200">
          <a:solidFill>
            <a:schemeClr val="accent1"/>
          </a:solidFill>
          <a:latin typeface="Arial"/>
          <a:ea typeface="+mn-ea"/>
          <a:cs typeface="Arial"/>
        </a:defRPr>
      </a:lvl4pPr>
      <a:lvl5pPr marL="1195755" indent="-247617" algn="l" defTabSz="609518" rtl="0" eaLnBrk="1" latinLnBrk="0" hangingPunct="1">
        <a:spcBef>
          <a:spcPts val="667"/>
        </a:spcBef>
        <a:spcAft>
          <a:spcPts val="667"/>
        </a:spcAft>
        <a:buClr>
          <a:srgbClr val="36C746"/>
        </a:buClr>
        <a:buFont typeface="Arial" panose="020B0604020202020204" pitchFamily="34" charset="0"/>
        <a:buChar char="–"/>
        <a:defRPr sz="1333" kern="1200">
          <a:solidFill>
            <a:schemeClr val="accent1"/>
          </a:solidFill>
          <a:latin typeface="Arial"/>
          <a:ea typeface="+mn-ea"/>
          <a:cs typeface="Arial"/>
        </a:defRPr>
      </a:lvl5pPr>
      <a:lvl6pPr marL="1194654" indent="-243808" algn="l" defTabSz="609518" rtl="0" eaLnBrk="1" latinLnBrk="0" hangingPunct="1">
        <a:spcBef>
          <a:spcPts val="667"/>
        </a:spcBef>
        <a:spcAft>
          <a:spcPts val="667"/>
        </a:spcAft>
        <a:buClr>
          <a:schemeClr val="bg2"/>
        </a:buClr>
        <a:buFont typeface="Arial" panose="020B0604020202020204" pitchFamily="34" charset="0"/>
        <a:buChar char="–"/>
        <a:defRPr sz="1333" kern="1200" baseline="0">
          <a:solidFill>
            <a:schemeClr val="accent1"/>
          </a:solidFill>
          <a:latin typeface="Arial" panose="020B0604020202020204" pitchFamily="34" charset="0"/>
          <a:ea typeface="+mn-ea"/>
          <a:cs typeface="Arial" panose="020B0604020202020204" pitchFamily="34" charset="0"/>
        </a:defRPr>
      </a:lvl6pPr>
      <a:lvl7pPr marL="1194654" indent="-243808" algn="l" defTabSz="609518" rtl="0" eaLnBrk="1" latinLnBrk="0" hangingPunct="1">
        <a:spcBef>
          <a:spcPts val="667"/>
        </a:spcBef>
        <a:spcAft>
          <a:spcPts val="667"/>
        </a:spcAft>
        <a:buClr>
          <a:schemeClr val="bg2"/>
        </a:buClr>
        <a:buFont typeface="Arial" panose="020B0604020202020204" pitchFamily="34" charset="0"/>
        <a:buChar char="–"/>
        <a:defRPr sz="1200" kern="1200">
          <a:solidFill>
            <a:schemeClr val="accent1"/>
          </a:solidFill>
          <a:latin typeface="Arial" panose="020B0604020202020204" pitchFamily="34" charset="0"/>
          <a:ea typeface="+mn-ea"/>
          <a:cs typeface="Arial" panose="020B0604020202020204" pitchFamily="34" charset="0"/>
        </a:defRPr>
      </a:lvl7pPr>
      <a:lvl8pPr marL="4571381" indent="-304759" algn="l" defTabSz="609518" rtl="0" eaLnBrk="1" latinLnBrk="0" hangingPunct="1">
        <a:spcBef>
          <a:spcPct val="20000"/>
        </a:spcBef>
        <a:buFont typeface="Arial"/>
        <a:buChar char="•"/>
        <a:defRPr sz="2666" kern="1200">
          <a:solidFill>
            <a:schemeClr val="tx1"/>
          </a:solidFill>
          <a:latin typeface="+mn-lt"/>
          <a:ea typeface="+mn-ea"/>
          <a:cs typeface="+mn-cs"/>
        </a:defRPr>
      </a:lvl8pPr>
      <a:lvl9pPr marL="5180899" indent="-304759" algn="l" defTabSz="609518" rtl="0" eaLnBrk="1" latinLnBrk="0" hangingPunct="1">
        <a:spcBef>
          <a:spcPct val="20000"/>
        </a:spcBef>
        <a:buFont typeface="Arial"/>
        <a:buChar char="•"/>
        <a:defRPr sz="2666" kern="1200">
          <a:solidFill>
            <a:schemeClr val="tx1"/>
          </a:solidFill>
          <a:latin typeface="+mn-lt"/>
          <a:ea typeface="+mn-ea"/>
          <a:cs typeface="+mn-cs"/>
        </a:defRPr>
      </a:lvl9pPr>
    </p:bodyStyle>
    <p:otherStyle>
      <a:defPPr>
        <a:defRPr lang="en-US"/>
      </a:defPPr>
      <a:lvl1pPr marL="0" algn="l" defTabSz="609518" rtl="0" eaLnBrk="1" latinLnBrk="0" hangingPunct="1">
        <a:defRPr sz="2400" kern="1200">
          <a:solidFill>
            <a:schemeClr val="tx1"/>
          </a:solidFill>
          <a:latin typeface="+mn-lt"/>
          <a:ea typeface="+mn-ea"/>
          <a:cs typeface="+mn-cs"/>
        </a:defRPr>
      </a:lvl1pPr>
      <a:lvl2pPr marL="609518" algn="l" defTabSz="609518" rtl="0" eaLnBrk="1" latinLnBrk="0" hangingPunct="1">
        <a:defRPr sz="2400" kern="1200">
          <a:solidFill>
            <a:schemeClr val="tx1"/>
          </a:solidFill>
          <a:latin typeface="+mn-lt"/>
          <a:ea typeface="+mn-ea"/>
          <a:cs typeface="+mn-cs"/>
        </a:defRPr>
      </a:lvl2pPr>
      <a:lvl3pPr marL="1219034" algn="l" defTabSz="609518" rtl="0" eaLnBrk="1" latinLnBrk="0" hangingPunct="1">
        <a:defRPr sz="2400" kern="1200">
          <a:solidFill>
            <a:schemeClr val="tx1"/>
          </a:solidFill>
          <a:latin typeface="+mn-lt"/>
          <a:ea typeface="+mn-ea"/>
          <a:cs typeface="+mn-cs"/>
        </a:defRPr>
      </a:lvl3pPr>
      <a:lvl4pPr marL="1828553" algn="l" defTabSz="609518" rtl="0" eaLnBrk="1" latinLnBrk="0" hangingPunct="1">
        <a:defRPr sz="2400" kern="1200">
          <a:solidFill>
            <a:schemeClr val="tx1"/>
          </a:solidFill>
          <a:latin typeface="+mn-lt"/>
          <a:ea typeface="+mn-ea"/>
          <a:cs typeface="+mn-cs"/>
        </a:defRPr>
      </a:lvl4pPr>
      <a:lvl5pPr marL="2438071" algn="l" defTabSz="609518" rtl="0" eaLnBrk="1" latinLnBrk="0" hangingPunct="1">
        <a:defRPr sz="2400" kern="1200">
          <a:solidFill>
            <a:schemeClr val="tx1"/>
          </a:solidFill>
          <a:latin typeface="+mn-lt"/>
          <a:ea typeface="+mn-ea"/>
          <a:cs typeface="+mn-cs"/>
        </a:defRPr>
      </a:lvl5pPr>
      <a:lvl6pPr marL="3047587" algn="l" defTabSz="609518" rtl="0" eaLnBrk="1" latinLnBrk="0" hangingPunct="1">
        <a:defRPr sz="2400" kern="1200">
          <a:solidFill>
            <a:schemeClr val="tx1"/>
          </a:solidFill>
          <a:latin typeface="+mn-lt"/>
          <a:ea typeface="+mn-ea"/>
          <a:cs typeface="+mn-cs"/>
        </a:defRPr>
      </a:lvl6pPr>
      <a:lvl7pPr marL="3657105" algn="l" defTabSz="609518" rtl="0" eaLnBrk="1" latinLnBrk="0" hangingPunct="1">
        <a:defRPr sz="2400" kern="1200">
          <a:solidFill>
            <a:schemeClr val="tx1"/>
          </a:solidFill>
          <a:latin typeface="+mn-lt"/>
          <a:ea typeface="+mn-ea"/>
          <a:cs typeface="+mn-cs"/>
        </a:defRPr>
      </a:lvl7pPr>
      <a:lvl8pPr marL="4266623" algn="l" defTabSz="609518" rtl="0" eaLnBrk="1" latinLnBrk="0" hangingPunct="1">
        <a:defRPr sz="2400" kern="1200">
          <a:solidFill>
            <a:schemeClr val="tx1"/>
          </a:solidFill>
          <a:latin typeface="+mn-lt"/>
          <a:ea typeface="+mn-ea"/>
          <a:cs typeface="+mn-cs"/>
        </a:defRPr>
      </a:lvl8pPr>
      <a:lvl9pPr marL="4876140" algn="l" defTabSz="609518" rtl="0" eaLnBrk="1" latinLnBrk="0" hangingPunct="1">
        <a:defRPr sz="2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4032" y="306917"/>
            <a:ext cx="11509876" cy="492443"/>
          </a:xfrm>
          <a:prstGeom prst="rect">
            <a:avLst/>
          </a:prstGeom>
        </p:spPr>
        <p:txBody>
          <a:bodyPr vert="horz" lIns="0" tIns="0" rIns="0" bIns="0" rtlCol="0" anchor="t">
            <a:noAutofit/>
          </a:bodyPr>
          <a:lstStyle/>
          <a:p>
            <a:r>
              <a:rPr lang="en-US" dirty="0"/>
              <a:t>Click To Edit Title</a:t>
            </a:r>
          </a:p>
        </p:txBody>
      </p:sp>
      <p:sp>
        <p:nvSpPr>
          <p:cNvPr id="11" name="Text Placeholder 2"/>
          <p:cNvSpPr>
            <a:spLocks noGrp="1"/>
          </p:cNvSpPr>
          <p:nvPr>
            <p:ph type="body" idx="1"/>
          </p:nvPr>
        </p:nvSpPr>
        <p:spPr>
          <a:xfrm>
            <a:off x="336509" y="1604435"/>
            <a:ext cx="11517401" cy="4235449"/>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p:txBody>
      </p:sp>
      <p:sp>
        <p:nvSpPr>
          <p:cNvPr id="12" name="Slide Number Placeholder 5"/>
          <p:cNvSpPr>
            <a:spLocks noGrp="1"/>
          </p:cNvSpPr>
          <p:nvPr>
            <p:ph type="sldNum" sz="quarter" idx="4"/>
          </p:nvPr>
        </p:nvSpPr>
        <p:spPr>
          <a:xfrm>
            <a:off x="2330218" y="6476207"/>
            <a:ext cx="700829" cy="123111"/>
          </a:xfrm>
          <a:prstGeom prst="rect">
            <a:avLst/>
          </a:prstGeom>
        </p:spPr>
        <p:txBody>
          <a:bodyPr vert="horz" lIns="0" tIns="0" rIns="0" bIns="0" rtlCol="0" anchor="ctr">
            <a:spAutoFit/>
          </a:bodyPr>
          <a:lstStyle>
            <a:lvl1pPr algn="l">
              <a:defRPr sz="800">
                <a:solidFill>
                  <a:schemeClr val="bg2"/>
                </a:solidFill>
                <a:latin typeface="Arial"/>
                <a:cs typeface="Arial"/>
              </a:defRPr>
            </a:lvl1pPr>
          </a:lstStyle>
          <a:p>
            <a:r>
              <a:rPr lang="en-US" dirty="0"/>
              <a:t>Page </a:t>
            </a:r>
            <a:fld id="{5A9C12DC-491F-9444-86A2-13AC5C62A2FC}" type="slidenum">
              <a:rPr lang="en-US" smtClean="0"/>
              <a:pPr/>
              <a:t>‹#›</a:t>
            </a:fld>
            <a:endParaRPr lang="en-US" dirty="0"/>
          </a:p>
        </p:txBody>
      </p:sp>
      <p:sp>
        <p:nvSpPr>
          <p:cNvPr id="13" name="Footer Placeholder 4"/>
          <p:cNvSpPr>
            <a:spLocks noGrp="1"/>
          </p:cNvSpPr>
          <p:nvPr>
            <p:ph type="ftr" sz="quarter" idx="3"/>
          </p:nvPr>
        </p:nvSpPr>
        <p:spPr>
          <a:xfrm>
            <a:off x="336507" y="6476207"/>
            <a:ext cx="2012761" cy="123111"/>
          </a:xfrm>
          <a:prstGeom prst="rect">
            <a:avLst/>
          </a:prstGeom>
        </p:spPr>
        <p:txBody>
          <a:bodyPr vert="horz" wrap="square" lIns="0" tIns="0" rIns="0" bIns="0" rtlCol="0" anchor="ctr">
            <a:spAutoFit/>
          </a:bodyPr>
          <a:lstStyle>
            <a:lvl1pPr algn="l">
              <a:defRPr sz="800">
                <a:solidFill>
                  <a:schemeClr val="accent1"/>
                </a:solidFill>
                <a:latin typeface="Arial"/>
                <a:cs typeface="Arial"/>
              </a:defRPr>
            </a:lvl1pPr>
          </a:lstStyle>
          <a:p>
            <a:r>
              <a:rPr lang="en-US" dirty="0"/>
              <a:t>Confidential Property of Schneider Electric |</a:t>
            </a:r>
          </a:p>
        </p:txBody>
      </p:sp>
      <p:pic>
        <p:nvPicPr>
          <p:cNvPr id="7" name="Picture 6" descr="schneider_LIO_Life-Green_RGB.png"/>
          <p:cNvPicPr>
            <a:picLocks noChangeAspect="1"/>
          </p:cNvPicPr>
          <p:nvPr/>
        </p:nvPicPr>
        <p:blipFill>
          <a:blip r:embed="rId5" cstate="print"/>
          <a:stretch>
            <a:fillRect/>
          </a:stretch>
        </p:blipFill>
        <p:spPr>
          <a:xfrm>
            <a:off x="9421485" y="5993330"/>
            <a:ext cx="2722043" cy="750604"/>
          </a:xfrm>
          <a:prstGeom prst="rect">
            <a:avLst/>
          </a:prstGeom>
        </p:spPr>
      </p:pic>
    </p:spTree>
    <p:extLst>
      <p:ext uri="{BB962C8B-B14F-4D97-AF65-F5344CB8AC3E}">
        <p14:creationId xmlns:p14="http://schemas.microsoft.com/office/powerpoint/2010/main" val="288406304"/>
      </p:ext>
    </p:extLst>
  </p:cSld>
  <p:clrMap bg1="lt1" tx1="dk1" bg2="lt2" tx2="dk2" accent1="accent1" accent2="accent2" accent3="accent3" accent4="accent4" accent5="accent5" accent6="accent6" hlink="hlink" folHlink="folHlink"/>
  <p:sldLayoutIdLst>
    <p:sldLayoutId id="2147484131" r:id="rId1"/>
    <p:sldLayoutId id="2147484132" r:id="rId2"/>
    <p:sldLayoutId id="2147484133" r:id="rId3"/>
  </p:sldLayoutIdLst>
  <p:hf hdr="0" dt="0"/>
  <p:txStyles>
    <p:titleStyle>
      <a:lvl1pPr algn="l" defTabSz="609518" rtl="0" eaLnBrk="1" latinLnBrk="0" hangingPunct="1">
        <a:spcBef>
          <a:spcPct val="0"/>
        </a:spcBef>
        <a:buNone/>
        <a:defRPr sz="3200" kern="1200">
          <a:solidFill>
            <a:srgbClr val="36C746"/>
          </a:solidFill>
          <a:latin typeface="Arial"/>
          <a:ea typeface="+mj-ea"/>
          <a:cs typeface="Arial"/>
        </a:defRPr>
      </a:lvl1pPr>
    </p:titleStyle>
    <p:bodyStyle>
      <a:lvl1pPr marL="230686" indent="-209523" algn="l" defTabSz="609518" rtl="0" eaLnBrk="1" latinLnBrk="0" hangingPunct="1">
        <a:spcBef>
          <a:spcPts val="667"/>
        </a:spcBef>
        <a:spcAft>
          <a:spcPts val="667"/>
        </a:spcAft>
        <a:buClr>
          <a:schemeClr val="bg2"/>
        </a:buClr>
        <a:buFont typeface="Arial" panose="020B0604020202020204" pitchFamily="34" charset="0"/>
        <a:buNone/>
        <a:defRPr sz="2000" kern="1200">
          <a:solidFill>
            <a:schemeClr val="accent1"/>
          </a:solidFill>
          <a:latin typeface="Arial"/>
          <a:ea typeface="+mn-ea"/>
          <a:cs typeface="Arial"/>
        </a:defRPr>
      </a:lvl1pPr>
      <a:lvl2pPr marL="482536" indent="-243385" algn="l" defTabSz="596819" rtl="0" eaLnBrk="1" latinLnBrk="0" hangingPunct="1">
        <a:spcBef>
          <a:spcPts val="667"/>
        </a:spcBef>
        <a:spcAft>
          <a:spcPts val="667"/>
        </a:spcAft>
        <a:buClr>
          <a:srgbClr val="36C746"/>
        </a:buClr>
        <a:buFont typeface="Arial" pitchFamily="34" charset="0"/>
        <a:buChar char="•"/>
        <a:defRPr sz="1866" kern="1200">
          <a:solidFill>
            <a:schemeClr val="accent1"/>
          </a:solidFill>
          <a:latin typeface="Arial"/>
          <a:ea typeface="+mn-ea"/>
          <a:cs typeface="Arial"/>
        </a:defRPr>
      </a:lvl2pPr>
      <a:lvl3pPr marL="717454" indent="-239152" algn="l" defTabSz="609518" rtl="0" eaLnBrk="1" latinLnBrk="0" hangingPunct="1">
        <a:spcBef>
          <a:spcPts val="667"/>
        </a:spcBef>
        <a:spcAft>
          <a:spcPts val="667"/>
        </a:spcAft>
        <a:buClr>
          <a:srgbClr val="36C746"/>
        </a:buClr>
        <a:buFont typeface="Arial" pitchFamily="34" charset="0"/>
        <a:buChar char="‒"/>
        <a:defRPr sz="1733" kern="1200">
          <a:solidFill>
            <a:schemeClr val="accent1"/>
          </a:solidFill>
          <a:latin typeface="Arial"/>
          <a:ea typeface="+mn-ea"/>
          <a:cs typeface="Arial"/>
        </a:defRPr>
      </a:lvl3pPr>
      <a:lvl4pPr marL="958721" indent="-239152" algn="l" defTabSz="609518" rtl="0" eaLnBrk="1" latinLnBrk="0" hangingPunct="1">
        <a:spcBef>
          <a:spcPts val="667"/>
        </a:spcBef>
        <a:spcAft>
          <a:spcPts val="667"/>
        </a:spcAft>
        <a:buClr>
          <a:srgbClr val="36C746"/>
        </a:buClr>
        <a:buFont typeface="Arial" panose="020B0604020202020204" pitchFamily="34" charset="0"/>
        <a:buChar char="–"/>
        <a:defRPr sz="1600" kern="1200">
          <a:solidFill>
            <a:schemeClr val="accent1"/>
          </a:solidFill>
          <a:latin typeface="Arial"/>
          <a:ea typeface="+mn-ea"/>
          <a:cs typeface="Arial"/>
        </a:defRPr>
      </a:lvl4pPr>
      <a:lvl5pPr marL="1195755" indent="-247617" algn="l" defTabSz="609518" rtl="0" eaLnBrk="1" latinLnBrk="0" hangingPunct="1">
        <a:spcBef>
          <a:spcPts val="667"/>
        </a:spcBef>
        <a:spcAft>
          <a:spcPts val="667"/>
        </a:spcAft>
        <a:buClr>
          <a:srgbClr val="36C746"/>
        </a:buClr>
        <a:buFont typeface="Arial" panose="020B0604020202020204" pitchFamily="34" charset="0"/>
        <a:buChar char="–"/>
        <a:defRPr sz="1333" kern="1200">
          <a:solidFill>
            <a:schemeClr val="accent1"/>
          </a:solidFill>
          <a:latin typeface="Arial"/>
          <a:ea typeface="+mn-ea"/>
          <a:cs typeface="Arial"/>
        </a:defRPr>
      </a:lvl5pPr>
      <a:lvl6pPr marL="1194654" indent="-243808" algn="l" defTabSz="609518" rtl="0" eaLnBrk="1" latinLnBrk="0" hangingPunct="1">
        <a:spcBef>
          <a:spcPts val="667"/>
        </a:spcBef>
        <a:spcAft>
          <a:spcPts val="667"/>
        </a:spcAft>
        <a:buClr>
          <a:schemeClr val="bg2"/>
        </a:buClr>
        <a:buFont typeface="Arial" panose="020B0604020202020204" pitchFamily="34" charset="0"/>
        <a:buChar char="–"/>
        <a:defRPr sz="1333" kern="1200" baseline="0">
          <a:solidFill>
            <a:schemeClr val="accent1"/>
          </a:solidFill>
          <a:latin typeface="Arial" panose="020B0604020202020204" pitchFamily="34" charset="0"/>
          <a:ea typeface="+mn-ea"/>
          <a:cs typeface="Arial" panose="020B0604020202020204" pitchFamily="34" charset="0"/>
        </a:defRPr>
      </a:lvl6pPr>
      <a:lvl7pPr marL="1194654" indent="-243808" algn="l" defTabSz="609518" rtl="0" eaLnBrk="1" latinLnBrk="0" hangingPunct="1">
        <a:spcBef>
          <a:spcPts val="667"/>
        </a:spcBef>
        <a:spcAft>
          <a:spcPts val="667"/>
        </a:spcAft>
        <a:buClr>
          <a:schemeClr val="bg2"/>
        </a:buClr>
        <a:buFont typeface="Arial" panose="020B0604020202020204" pitchFamily="34" charset="0"/>
        <a:buChar char="–"/>
        <a:defRPr sz="1200" kern="1200">
          <a:solidFill>
            <a:schemeClr val="accent1"/>
          </a:solidFill>
          <a:latin typeface="Arial" panose="020B0604020202020204" pitchFamily="34" charset="0"/>
          <a:ea typeface="+mn-ea"/>
          <a:cs typeface="Arial" panose="020B0604020202020204" pitchFamily="34" charset="0"/>
        </a:defRPr>
      </a:lvl7pPr>
      <a:lvl8pPr marL="4571381" indent="-304759" algn="l" defTabSz="609518" rtl="0" eaLnBrk="1" latinLnBrk="0" hangingPunct="1">
        <a:spcBef>
          <a:spcPct val="20000"/>
        </a:spcBef>
        <a:buFont typeface="Arial"/>
        <a:buChar char="•"/>
        <a:defRPr sz="2666" kern="1200">
          <a:solidFill>
            <a:schemeClr val="tx1"/>
          </a:solidFill>
          <a:latin typeface="+mn-lt"/>
          <a:ea typeface="+mn-ea"/>
          <a:cs typeface="+mn-cs"/>
        </a:defRPr>
      </a:lvl8pPr>
      <a:lvl9pPr marL="5180899" indent="-304759" algn="l" defTabSz="609518" rtl="0" eaLnBrk="1" latinLnBrk="0" hangingPunct="1">
        <a:spcBef>
          <a:spcPct val="20000"/>
        </a:spcBef>
        <a:buFont typeface="Arial"/>
        <a:buChar char="•"/>
        <a:defRPr sz="2666" kern="1200">
          <a:solidFill>
            <a:schemeClr val="tx1"/>
          </a:solidFill>
          <a:latin typeface="+mn-lt"/>
          <a:ea typeface="+mn-ea"/>
          <a:cs typeface="+mn-cs"/>
        </a:defRPr>
      </a:lvl9pPr>
    </p:bodyStyle>
    <p:otherStyle>
      <a:defPPr>
        <a:defRPr lang="en-US"/>
      </a:defPPr>
      <a:lvl1pPr marL="0" algn="l" defTabSz="609518" rtl="0" eaLnBrk="1" latinLnBrk="0" hangingPunct="1">
        <a:defRPr sz="2400" kern="1200">
          <a:solidFill>
            <a:schemeClr val="tx1"/>
          </a:solidFill>
          <a:latin typeface="+mn-lt"/>
          <a:ea typeface="+mn-ea"/>
          <a:cs typeface="+mn-cs"/>
        </a:defRPr>
      </a:lvl1pPr>
      <a:lvl2pPr marL="609518" algn="l" defTabSz="609518" rtl="0" eaLnBrk="1" latinLnBrk="0" hangingPunct="1">
        <a:defRPr sz="2400" kern="1200">
          <a:solidFill>
            <a:schemeClr val="tx1"/>
          </a:solidFill>
          <a:latin typeface="+mn-lt"/>
          <a:ea typeface="+mn-ea"/>
          <a:cs typeface="+mn-cs"/>
        </a:defRPr>
      </a:lvl2pPr>
      <a:lvl3pPr marL="1219034" algn="l" defTabSz="609518" rtl="0" eaLnBrk="1" latinLnBrk="0" hangingPunct="1">
        <a:defRPr sz="2400" kern="1200">
          <a:solidFill>
            <a:schemeClr val="tx1"/>
          </a:solidFill>
          <a:latin typeface="+mn-lt"/>
          <a:ea typeface="+mn-ea"/>
          <a:cs typeface="+mn-cs"/>
        </a:defRPr>
      </a:lvl3pPr>
      <a:lvl4pPr marL="1828553" algn="l" defTabSz="609518" rtl="0" eaLnBrk="1" latinLnBrk="0" hangingPunct="1">
        <a:defRPr sz="2400" kern="1200">
          <a:solidFill>
            <a:schemeClr val="tx1"/>
          </a:solidFill>
          <a:latin typeface="+mn-lt"/>
          <a:ea typeface="+mn-ea"/>
          <a:cs typeface="+mn-cs"/>
        </a:defRPr>
      </a:lvl4pPr>
      <a:lvl5pPr marL="2438071" algn="l" defTabSz="609518" rtl="0" eaLnBrk="1" latinLnBrk="0" hangingPunct="1">
        <a:defRPr sz="2400" kern="1200">
          <a:solidFill>
            <a:schemeClr val="tx1"/>
          </a:solidFill>
          <a:latin typeface="+mn-lt"/>
          <a:ea typeface="+mn-ea"/>
          <a:cs typeface="+mn-cs"/>
        </a:defRPr>
      </a:lvl5pPr>
      <a:lvl6pPr marL="3047587" algn="l" defTabSz="609518" rtl="0" eaLnBrk="1" latinLnBrk="0" hangingPunct="1">
        <a:defRPr sz="2400" kern="1200">
          <a:solidFill>
            <a:schemeClr val="tx1"/>
          </a:solidFill>
          <a:latin typeface="+mn-lt"/>
          <a:ea typeface="+mn-ea"/>
          <a:cs typeface="+mn-cs"/>
        </a:defRPr>
      </a:lvl6pPr>
      <a:lvl7pPr marL="3657105" algn="l" defTabSz="609518" rtl="0" eaLnBrk="1" latinLnBrk="0" hangingPunct="1">
        <a:defRPr sz="2400" kern="1200">
          <a:solidFill>
            <a:schemeClr val="tx1"/>
          </a:solidFill>
          <a:latin typeface="+mn-lt"/>
          <a:ea typeface="+mn-ea"/>
          <a:cs typeface="+mn-cs"/>
        </a:defRPr>
      </a:lvl7pPr>
      <a:lvl8pPr marL="4266623" algn="l" defTabSz="609518" rtl="0" eaLnBrk="1" latinLnBrk="0" hangingPunct="1">
        <a:defRPr sz="2400" kern="1200">
          <a:solidFill>
            <a:schemeClr val="tx1"/>
          </a:solidFill>
          <a:latin typeface="+mn-lt"/>
          <a:ea typeface="+mn-ea"/>
          <a:cs typeface="+mn-cs"/>
        </a:defRPr>
      </a:lvl8pPr>
      <a:lvl9pPr marL="4876140" algn="l" defTabSz="609518"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4"/>
          </p:nvPr>
        </p:nvPicPr>
        <p:blipFill>
          <a:blip r:embed="rId2"/>
          <a:srcRect t="7764" b="7764"/>
          <a:stretch>
            <a:fillRect/>
          </a:stretch>
        </p:blipFill>
        <p:spPr/>
      </p:pic>
      <p:sp>
        <p:nvSpPr>
          <p:cNvPr id="9" name="Rectangle 8"/>
          <p:cNvSpPr/>
          <p:nvPr/>
        </p:nvSpPr>
        <p:spPr>
          <a:xfrm>
            <a:off x="23131" y="1869989"/>
            <a:ext cx="12190414" cy="2894676"/>
          </a:xfrm>
          <a:prstGeom prst="rect">
            <a:avLst/>
          </a:prstGeom>
          <a:gradFill>
            <a:gsLst>
              <a:gs pos="0">
                <a:schemeClr val="tx1">
                  <a:alpha val="27000"/>
                </a:schemeClr>
              </a:gs>
              <a:gs pos="100000">
                <a:schemeClr val="accent1">
                  <a:tint val="50000"/>
                  <a:shade val="100000"/>
                  <a:satMod val="350000"/>
                  <a:alpha val="0"/>
                </a:schemeClr>
              </a:gs>
            </a:gsLs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18"/>
            <a:endParaRPr lang="en-US" sz="2400" dirty="0">
              <a:solidFill>
                <a:prstClr val="white"/>
              </a:solidFill>
              <a:latin typeface="Arial"/>
            </a:endParaRPr>
          </a:p>
        </p:txBody>
      </p:sp>
      <p:sp>
        <p:nvSpPr>
          <p:cNvPr id="7" name="Title 6"/>
          <p:cNvSpPr>
            <a:spLocks noGrp="1"/>
          </p:cNvSpPr>
          <p:nvPr>
            <p:ph type="ctrTitle"/>
          </p:nvPr>
        </p:nvSpPr>
        <p:spPr/>
        <p:txBody>
          <a:bodyPr/>
          <a:lstStyle/>
          <a:p>
            <a:r>
              <a:rPr lang="en-US" dirty="0">
                <a:solidFill>
                  <a:srgbClr val="FF0000"/>
                </a:solidFill>
              </a:rPr>
              <a:t>Program/Supplier Name</a:t>
            </a:r>
            <a:endParaRPr lang="en-US" dirty="0"/>
          </a:p>
        </p:txBody>
      </p:sp>
      <p:sp>
        <p:nvSpPr>
          <p:cNvPr id="8" name="Subtitle 7"/>
          <p:cNvSpPr>
            <a:spLocks noGrp="1"/>
          </p:cNvSpPr>
          <p:nvPr>
            <p:ph type="subTitle" idx="1"/>
          </p:nvPr>
        </p:nvSpPr>
        <p:spPr/>
        <p:txBody>
          <a:bodyPr/>
          <a:lstStyle/>
          <a:p>
            <a:r>
              <a:rPr lang="en-US" dirty="0"/>
              <a:t>Source Review Board</a:t>
            </a:r>
          </a:p>
        </p:txBody>
      </p:sp>
      <p:sp>
        <p:nvSpPr>
          <p:cNvPr id="10" name="Text Placeholder 9"/>
          <p:cNvSpPr>
            <a:spLocks noGrp="1"/>
          </p:cNvSpPr>
          <p:nvPr>
            <p:ph type="body" sz="quarter" idx="15"/>
          </p:nvPr>
        </p:nvSpPr>
        <p:spPr>
          <a:xfrm>
            <a:off x="-1" y="4764666"/>
            <a:ext cx="12190413" cy="1163524"/>
          </a:xfrm>
        </p:spPr>
        <p:txBody>
          <a:bodyPr/>
          <a:lstStyle/>
          <a:p>
            <a:pPr marL="0"/>
            <a:r>
              <a:rPr lang="en-US" dirty="0"/>
              <a:t>Presented by  </a:t>
            </a:r>
            <a:r>
              <a:rPr lang="en-US" b="1" dirty="0">
                <a:solidFill>
                  <a:srgbClr val="FF0000"/>
                </a:solidFill>
              </a:rPr>
              <a:t>NAME</a:t>
            </a:r>
          </a:p>
          <a:p>
            <a:pPr marL="0"/>
            <a:r>
              <a:rPr lang="en-US" b="1" dirty="0">
                <a:solidFill>
                  <a:srgbClr val="FF0000"/>
                </a:solidFill>
              </a:rPr>
              <a:t>Date</a:t>
            </a:r>
          </a:p>
          <a:p>
            <a:pPr marL="0"/>
            <a:r>
              <a:rPr lang="en-US" dirty="0">
                <a:latin typeface="Segoe UI"/>
              </a:rPr>
              <a:t>***Everything in </a:t>
            </a:r>
            <a:r>
              <a:rPr lang="en-US" b="1" dirty="0">
                <a:solidFill>
                  <a:srgbClr val="FF0000"/>
                </a:solidFill>
                <a:latin typeface="Segoe UI"/>
              </a:rPr>
              <a:t>RED</a:t>
            </a:r>
            <a:r>
              <a:rPr lang="en-US" dirty="0">
                <a:solidFill>
                  <a:schemeClr val="tx1">
                    <a:lumMod val="50000"/>
                    <a:lumOff val="50000"/>
                  </a:schemeClr>
                </a:solidFill>
                <a:latin typeface="Segoe UI"/>
              </a:rPr>
              <a:t> </a:t>
            </a:r>
            <a:r>
              <a:rPr lang="en-US" dirty="0">
                <a:latin typeface="Segoe UI"/>
              </a:rPr>
              <a:t>Font should be updated to the respective program and changed to </a:t>
            </a:r>
            <a:r>
              <a:rPr lang="en-US" b="1" dirty="0">
                <a:latin typeface="Segoe UI"/>
              </a:rPr>
              <a:t>BLACK</a:t>
            </a:r>
            <a:r>
              <a:rPr lang="en-US" dirty="0">
                <a:latin typeface="Segoe UI"/>
              </a:rPr>
              <a:t> Font***</a:t>
            </a:r>
          </a:p>
          <a:p>
            <a:pPr marL="0"/>
            <a:endParaRPr lang="en-US" b="1" dirty="0">
              <a:solidFill>
                <a:srgbClr val="FF0000"/>
              </a:solidFill>
            </a:endParaRPr>
          </a:p>
        </p:txBody>
      </p:sp>
    </p:spTree>
    <p:extLst>
      <p:ext uri="{BB962C8B-B14F-4D97-AF65-F5344CB8AC3E}">
        <p14:creationId xmlns:p14="http://schemas.microsoft.com/office/powerpoint/2010/main" val="12375521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006942E-2A1D-43E0-90AF-CDA95C5FDC52}"/>
              </a:ext>
            </a:extLst>
          </p:cNvPr>
          <p:cNvSpPr txBox="1">
            <a:spLocks/>
          </p:cNvSpPr>
          <p:nvPr/>
        </p:nvSpPr>
        <p:spPr>
          <a:xfrm>
            <a:off x="-1056" y="115047"/>
            <a:ext cx="12190413" cy="607712"/>
          </a:xfrm>
          <a:prstGeom prst="rect">
            <a:avLst/>
          </a:prstGeom>
          <a:solidFill>
            <a:schemeClr val="accent2">
              <a:lumMod val="60000"/>
              <a:lumOff val="40000"/>
            </a:schemeClr>
          </a:solidFill>
        </p:spPr>
        <p:txBody>
          <a:bodyPr/>
          <a:lstStyle>
            <a:lvl1pPr algn="l" defTabSz="457184" rtl="0" eaLnBrk="1" latinLnBrk="0" hangingPunct="1">
              <a:spcBef>
                <a:spcPct val="0"/>
              </a:spcBef>
              <a:buNone/>
              <a:defRPr sz="2400" kern="1200">
                <a:solidFill>
                  <a:srgbClr val="36C746"/>
                </a:solidFill>
                <a:latin typeface="Arial"/>
                <a:ea typeface="+mj-ea"/>
                <a:cs typeface="Arial"/>
              </a:defRPr>
            </a:lvl1pPr>
          </a:lstStyle>
          <a:p>
            <a:pPr defTabSz="609518"/>
            <a:r>
              <a:rPr lang="en-US" sz="3200" dirty="0"/>
              <a:t>Review Board Recommendations: </a:t>
            </a:r>
            <a:r>
              <a:rPr lang="en-US" sz="3200" dirty="0">
                <a:solidFill>
                  <a:srgbClr val="FF0000"/>
                </a:solidFill>
              </a:rPr>
              <a:t>Program Name</a:t>
            </a:r>
            <a:endParaRPr lang="en-US" sz="3200" dirty="0"/>
          </a:p>
        </p:txBody>
      </p:sp>
      <p:graphicFrame>
        <p:nvGraphicFramePr>
          <p:cNvPr id="10" name="Table 9">
            <a:extLst>
              <a:ext uri="{FF2B5EF4-FFF2-40B4-BE49-F238E27FC236}">
                <a16:creationId xmlns:a16="http://schemas.microsoft.com/office/drawing/2014/main" id="{026FB557-DCA0-476F-BFF5-2511634BF770}"/>
              </a:ext>
            </a:extLst>
          </p:cNvPr>
          <p:cNvGraphicFramePr>
            <a:graphicFrameLocks noGrp="1"/>
          </p:cNvGraphicFramePr>
          <p:nvPr>
            <p:extLst>
              <p:ext uri="{D42A27DB-BD31-4B8C-83A1-F6EECF244321}">
                <p14:modId xmlns:p14="http://schemas.microsoft.com/office/powerpoint/2010/main" val="2774269070"/>
              </p:ext>
            </p:extLst>
          </p:nvPr>
        </p:nvGraphicFramePr>
        <p:xfrm>
          <a:off x="188999" y="795236"/>
          <a:ext cx="9311051" cy="5338218"/>
        </p:xfrm>
        <a:graphic>
          <a:graphicData uri="http://schemas.openxmlformats.org/drawingml/2006/table">
            <a:tbl>
              <a:tblPr firstRow="1" bandRow="1">
                <a:tableStyleId>{5C22544A-7EE6-4342-B048-85BDC9FD1C3A}</a:tableStyleId>
              </a:tblPr>
              <a:tblGrid>
                <a:gridCol w="2807318">
                  <a:extLst>
                    <a:ext uri="{9D8B030D-6E8A-4147-A177-3AD203B41FA5}">
                      <a16:colId xmlns:a16="http://schemas.microsoft.com/office/drawing/2014/main" val="1227429274"/>
                    </a:ext>
                  </a:extLst>
                </a:gridCol>
                <a:gridCol w="2603149">
                  <a:extLst>
                    <a:ext uri="{9D8B030D-6E8A-4147-A177-3AD203B41FA5}">
                      <a16:colId xmlns:a16="http://schemas.microsoft.com/office/drawing/2014/main" val="2572380896"/>
                    </a:ext>
                  </a:extLst>
                </a:gridCol>
                <a:gridCol w="3900584">
                  <a:extLst>
                    <a:ext uri="{9D8B030D-6E8A-4147-A177-3AD203B41FA5}">
                      <a16:colId xmlns:a16="http://schemas.microsoft.com/office/drawing/2014/main" val="1836365682"/>
                    </a:ext>
                  </a:extLst>
                </a:gridCol>
              </a:tblGrid>
              <a:tr h="578175">
                <a:tc>
                  <a:txBody>
                    <a:bodyPr/>
                    <a:lstStyle/>
                    <a:p>
                      <a:r>
                        <a:rPr lang="en-US" sz="1600" dirty="0"/>
                        <a:t>Title</a:t>
                      </a:r>
                    </a:p>
                  </a:txBody>
                  <a:tcPr marL="121904" marR="121904" marT="60952" marB="60952">
                    <a:solidFill>
                      <a:schemeClr val="bg2"/>
                    </a:solidFill>
                  </a:tcPr>
                </a:tc>
                <a:tc>
                  <a:txBody>
                    <a:bodyPr/>
                    <a:lstStyle/>
                    <a:p>
                      <a:r>
                        <a:rPr lang="en-US" sz="1600" b="1" dirty="0"/>
                        <a:t>Name</a:t>
                      </a:r>
                    </a:p>
                  </a:txBody>
                  <a:tcPr marL="121904" marR="121904" marT="60952" marB="60952">
                    <a:solidFill>
                      <a:schemeClr val="bg2"/>
                    </a:solidFill>
                  </a:tcPr>
                </a:tc>
                <a:tc>
                  <a:txBody>
                    <a:bodyPr/>
                    <a:lstStyle/>
                    <a:p>
                      <a:r>
                        <a:rPr lang="en-US" sz="1600" dirty="0"/>
                        <a:t>Decision (Go, No Go, More Info)</a:t>
                      </a:r>
                    </a:p>
                  </a:txBody>
                  <a:tcPr marL="121904" marR="121904" marT="60952" marB="60952">
                    <a:solidFill>
                      <a:schemeClr val="bg2"/>
                    </a:solidFill>
                  </a:tcPr>
                </a:tc>
                <a:extLst>
                  <a:ext uri="{0D108BD9-81ED-4DB2-BD59-A6C34878D82A}">
                    <a16:rowId xmlns:a16="http://schemas.microsoft.com/office/drawing/2014/main" val="2057206892"/>
                  </a:ext>
                </a:extLst>
              </a:tr>
              <a:tr h="578175">
                <a:tc>
                  <a:txBody>
                    <a:bodyPr/>
                    <a:lstStyle/>
                    <a:p>
                      <a:r>
                        <a:rPr lang="en-US" sz="1900" dirty="0"/>
                        <a:t>Procurement</a:t>
                      </a:r>
                    </a:p>
                  </a:txBody>
                  <a:tcPr marL="121904" marR="121904" marT="60952" marB="60952"/>
                </a:tc>
                <a:tc>
                  <a:txBody>
                    <a:bodyPr/>
                    <a:lstStyle/>
                    <a:p>
                      <a:r>
                        <a:rPr lang="en-US" sz="1900" b="1" dirty="0"/>
                        <a:t>Dawn Green</a:t>
                      </a:r>
                    </a:p>
                  </a:txBody>
                  <a:tcPr marL="121904" marR="121904" marT="60952" marB="60952"/>
                </a:tc>
                <a:tc>
                  <a:txBody>
                    <a:bodyPr/>
                    <a:lstStyle/>
                    <a:p>
                      <a:endParaRPr lang="en-US" sz="1600" dirty="0"/>
                    </a:p>
                  </a:txBody>
                  <a:tcPr marL="121904" marR="121904" marT="60952" marB="60952"/>
                </a:tc>
                <a:extLst>
                  <a:ext uri="{0D108BD9-81ED-4DB2-BD59-A6C34878D82A}">
                    <a16:rowId xmlns:a16="http://schemas.microsoft.com/office/drawing/2014/main" val="468394328"/>
                  </a:ext>
                </a:extLst>
              </a:tr>
              <a:tr h="578175">
                <a:tc>
                  <a:txBody>
                    <a:bodyPr/>
                    <a:lstStyle/>
                    <a:p>
                      <a:r>
                        <a:rPr lang="en-US" sz="1900" dirty="0"/>
                        <a:t>Supplier Development</a:t>
                      </a:r>
                    </a:p>
                  </a:txBody>
                  <a:tcPr marL="121904" marR="121904" marT="60952" marB="60952"/>
                </a:tc>
                <a:tc>
                  <a:txBody>
                    <a:bodyPr/>
                    <a:lstStyle/>
                    <a:p>
                      <a:endParaRPr lang="en-US" sz="1900" b="1" dirty="0"/>
                    </a:p>
                  </a:txBody>
                  <a:tcPr marL="121904" marR="121904" marT="60952" marB="60952"/>
                </a:tc>
                <a:tc>
                  <a:txBody>
                    <a:bodyPr/>
                    <a:lstStyle/>
                    <a:p>
                      <a:endParaRPr lang="en-US" sz="1600" dirty="0"/>
                    </a:p>
                  </a:txBody>
                  <a:tcPr marL="121904" marR="121904" marT="60952" marB="60952"/>
                </a:tc>
                <a:extLst>
                  <a:ext uri="{0D108BD9-81ED-4DB2-BD59-A6C34878D82A}">
                    <a16:rowId xmlns:a16="http://schemas.microsoft.com/office/drawing/2014/main" val="2915812591"/>
                  </a:ext>
                </a:extLst>
              </a:tr>
              <a:tr h="578175">
                <a:tc>
                  <a:txBody>
                    <a:bodyPr/>
                    <a:lstStyle/>
                    <a:p>
                      <a:endParaRPr lang="en-US" sz="1900" dirty="0"/>
                    </a:p>
                  </a:txBody>
                  <a:tcPr marL="121904" marR="121904" marT="60952" marB="60952"/>
                </a:tc>
                <a:tc>
                  <a:txBody>
                    <a:bodyPr/>
                    <a:lstStyle/>
                    <a:p>
                      <a:endParaRPr lang="en-US" sz="1900" b="1" dirty="0"/>
                    </a:p>
                  </a:txBody>
                  <a:tcPr marL="121904" marR="121904" marT="60952" marB="60952"/>
                </a:tc>
                <a:tc>
                  <a:txBody>
                    <a:bodyPr/>
                    <a:lstStyle/>
                    <a:p>
                      <a:endParaRPr lang="en-US" sz="1600" dirty="0"/>
                    </a:p>
                  </a:txBody>
                  <a:tcPr marL="121904" marR="121904" marT="60952" marB="60952"/>
                </a:tc>
                <a:extLst>
                  <a:ext uri="{0D108BD9-81ED-4DB2-BD59-A6C34878D82A}">
                    <a16:rowId xmlns:a16="http://schemas.microsoft.com/office/drawing/2014/main" val="3955256748"/>
                  </a:ext>
                </a:extLst>
              </a:tr>
              <a:tr h="578175">
                <a:tc gridSpan="3">
                  <a:txBody>
                    <a:bodyPr/>
                    <a:lstStyle/>
                    <a:p>
                      <a:endParaRPr lang="en-US" sz="2100" dirty="0"/>
                    </a:p>
                  </a:txBody>
                  <a:tcPr marL="121904" marR="121904" marT="60952" marB="60952"/>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610682911"/>
                  </a:ext>
                </a:extLst>
              </a:tr>
              <a:tr h="578175">
                <a:tc gridSpan="3">
                  <a:txBody>
                    <a:bodyPr/>
                    <a:lstStyle/>
                    <a:p>
                      <a:r>
                        <a:rPr lang="en-US" sz="1900" b="1" dirty="0">
                          <a:solidFill>
                            <a:schemeClr val="bg1"/>
                          </a:solidFill>
                        </a:rPr>
                        <a:t>Comments/Additional Information Required</a:t>
                      </a:r>
                    </a:p>
                  </a:txBody>
                  <a:tcPr marL="121904" marR="121904" marT="60952" marB="60952">
                    <a:solidFill>
                      <a:schemeClr val="bg2"/>
                    </a:solidFill>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05975104"/>
                  </a:ext>
                </a:extLst>
              </a:tr>
              <a:tr h="578175">
                <a:tc gridSpan="3">
                  <a:txBody>
                    <a:bodyPr/>
                    <a:lstStyle/>
                    <a:p>
                      <a:pPr marL="0" marR="0" lvl="0" indent="0" algn="l" defTabSz="457184" rtl="0" eaLnBrk="1" fontAlgn="auto" latinLnBrk="0" hangingPunct="1">
                        <a:lnSpc>
                          <a:spcPct val="100000"/>
                        </a:lnSpc>
                        <a:spcBef>
                          <a:spcPts val="0"/>
                        </a:spcBef>
                        <a:spcAft>
                          <a:spcPts val="0"/>
                        </a:spcAft>
                        <a:buClrTx/>
                        <a:buSzTx/>
                        <a:buFontTx/>
                        <a:buNone/>
                        <a:tabLst/>
                        <a:defRPr/>
                      </a:pPr>
                      <a:r>
                        <a:rPr lang="en-US" sz="1600" dirty="0"/>
                        <a:t>Example: </a:t>
                      </a:r>
                      <a:r>
                        <a:rPr lang="en-US" sz="1600" b="1" dirty="0">
                          <a:solidFill>
                            <a:srgbClr val="FF0000"/>
                          </a:solidFill>
                        </a:rPr>
                        <a:t>Review and qualify second source AVL components.</a:t>
                      </a:r>
                    </a:p>
                  </a:txBody>
                  <a:tcPr marL="121904" marR="121904" marT="60952" marB="60952"/>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588142562"/>
                  </a:ext>
                </a:extLst>
              </a:tr>
              <a:tr h="578175">
                <a:tc gridSpan="3">
                  <a:txBody>
                    <a:bodyPr/>
                    <a:lstStyle/>
                    <a:p>
                      <a:pPr algn="l"/>
                      <a:r>
                        <a:rPr lang="en-US" sz="1600" b="1" dirty="0">
                          <a:solidFill>
                            <a:srgbClr val="FF0000"/>
                          </a:solidFill>
                        </a:rPr>
                        <a:t>Example: Develop soft tooling plan with Supplier</a:t>
                      </a:r>
                      <a:endParaRPr lang="en-US" sz="1600" dirty="0"/>
                    </a:p>
                  </a:txBody>
                  <a:tcPr marL="121904" marR="121904" marT="60952" marB="60952"/>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484144468"/>
                  </a:ext>
                </a:extLst>
              </a:tr>
              <a:tr h="712818">
                <a:tc gridSpan="3">
                  <a:txBody>
                    <a:bodyPr/>
                    <a:lstStyle/>
                    <a:p>
                      <a:pPr marL="0" marR="0" lvl="0" indent="0" algn="l" defTabSz="457184" rtl="0" eaLnBrk="1" fontAlgn="auto" latinLnBrk="0" hangingPunct="1">
                        <a:lnSpc>
                          <a:spcPct val="100000"/>
                        </a:lnSpc>
                        <a:spcBef>
                          <a:spcPts val="0"/>
                        </a:spcBef>
                        <a:spcAft>
                          <a:spcPts val="0"/>
                        </a:spcAft>
                        <a:buClrTx/>
                        <a:buSzTx/>
                        <a:buFontTx/>
                        <a:buNone/>
                        <a:tabLst/>
                        <a:defRPr/>
                      </a:pPr>
                      <a:r>
                        <a:rPr lang="en-US" sz="1600" b="1" dirty="0">
                          <a:solidFill>
                            <a:srgbClr val="FF0000"/>
                          </a:solidFill>
                        </a:rPr>
                        <a:t>Example: Finalize Test Plan strategy.</a:t>
                      </a:r>
                    </a:p>
                    <a:p>
                      <a:pPr algn="l"/>
                      <a:endParaRPr lang="en-US" sz="1600" dirty="0"/>
                    </a:p>
                  </a:txBody>
                  <a:tcPr marL="121904" marR="121904" marT="60952" marB="60952"/>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151337816"/>
                  </a:ext>
                </a:extLst>
              </a:tr>
            </a:tbl>
          </a:graphicData>
        </a:graphic>
      </p:graphicFrame>
      <p:sp>
        <p:nvSpPr>
          <p:cNvPr id="2" name="TextBox 1">
            <a:extLst>
              <a:ext uri="{FF2B5EF4-FFF2-40B4-BE49-F238E27FC236}">
                <a16:creationId xmlns:a16="http://schemas.microsoft.com/office/drawing/2014/main" id="{74C4E97D-DBCE-4648-99D4-BAAF28C9F4C8}"/>
              </a:ext>
            </a:extLst>
          </p:cNvPr>
          <p:cNvSpPr txBox="1"/>
          <p:nvPr/>
        </p:nvSpPr>
        <p:spPr>
          <a:xfrm rot="670351">
            <a:off x="9429976" y="888346"/>
            <a:ext cx="2609236" cy="953723"/>
          </a:xfrm>
          <a:prstGeom prst="rect">
            <a:avLst/>
          </a:prstGeom>
          <a:ln>
            <a:solidFill>
              <a:schemeClr val="bg1">
                <a:lumMod val="95000"/>
              </a:schemeClr>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defTabSz="609518"/>
            <a:r>
              <a:rPr lang="en-US" sz="1866" b="1" dirty="0">
                <a:solidFill>
                  <a:prstClr val="black"/>
                </a:solidFill>
                <a:latin typeface="Arial"/>
              </a:rPr>
              <a:t>Slide to be completed by Board Admin</a:t>
            </a:r>
          </a:p>
        </p:txBody>
      </p:sp>
      <p:grpSp>
        <p:nvGrpSpPr>
          <p:cNvPr id="23" name="Group 22">
            <a:extLst>
              <a:ext uri="{FF2B5EF4-FFF2-40B4-BE49-F238E27FC236}">
                <a16:creationId xmlns:a16="http://schemas.microsoft.com/office/drawing/2014/main" id="{A9CB5F15-17C6-47ED-A9FE-AF7E40657689}"/>
              </a:ext>
            </a:extLst>
          </p:cNvPr>
          <p:cNvGrpSpPr/>
          <p:nvPr/>
        </p:nvGrpSpPr>
        <p:grpSpPr>
          <a:xfrm>
            <a:off x="9787532" y="3816408"/>
            <a:ext cx="2322362" cy="2070105"/>
            <a:chOff x="7336547" y="2614629"/>
            <a:chExt cx="1807453" cy="1552781"/>
          </a:xfrm>
        </p:grpSpPr>
        <p:sp>
          <p:nvSpPr>
            <p:cNvPr id="12" name="Rectangle 11">
              <a:extLst>
                <a:ext uri="{FF2B5EF4-FFF2-40B4-BE49-F238E27FC236}">
                  <a16:creationId xmlns:a16="http://schemas.microsoft.com/office/drawing/2014/main" id="{DA0CDFE9-A343-4B15-957F-1DAAE04AC805}"/>
                </a:ext>
              </a:extLst>
            </p:cNvPr>
            <p:cNvSpPr/>
            <p:nvPr/>
          </p:nvSpPr>
          <p:spPr>
            <a:xfrm>
              <a:off x="7336547" y="2614629"/>
              <a:ext cx="1807453" cy="155278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18"/>
              <a:endParaRPr lang="en-US" sz="2400">
                <a:solidFill>
                  <a:prstClr val="white"/>
                </a:solidFill>
                <a:latin typeface="Arial"/>
              </a:endParaRPr>
            </a:p>
          </p:txBody>
        </p:sp>
        <p:sp>
          <p:nvSpPr>
            <p:cNvPr id="13" name="TextBox 12">
              <a:extLst>
                <a:ext uri="{FF2B5EF4-FFF2-40B4-BE49-F238E27FC236}">
                  <a16:creationId xmlns:a16="http://schemas.microsoft.com/office/drawing/2014/main" id="{8DED5EC9-084E-4CDE-8150-4DCEB9991DF3}"/>
                </a:ext>
              </a:extLst>
            </p:cNvPr>
            <p:cNvSpPr txBox="1"/>
            <p:nvPr/>
          </p:nvSpPr>
          <p:spPr>
            <a:xfrm>
              <a:off x="7735731" y="3054654"/>
              <a:ext cx="841199" cy="253949"/>
            </a:xfrm>
            <a:prstGeom prst="rect">
              <a:avLst/>
            </a:prstGeom>
            <a:noFill/>
          </p:spPr>
          <p:txBody>
            <a:bodyPr wrap="square" rtlCol="0">
              <a:spAutoFit/>
            </a:bodyPr>
            <a:lstStyle/>
            <a:p>
              <a:pPr defTabSz="609518"/>
              <a:r>
                <a:rPr lang="en-US" sz="1600" dirty="0">
                  <a:solidFill>
                    <a:prstClr val="black"/>
                  </a:solidFill>
                  <a:latin typeface="Arial"/>
                </a:rPr>
                <a:t>YES</a:t>
              </a:r>
            </a:p>
          </p:txBody>
        </p:sp>
        <p:sp>
          <p:nvSpPr>
            <p:cNvPr id="14" name="TextBox 13">
              <a:extLst>
                <a:ext uri="{FF2B5EF4-FFF2-40B4-BE49-F238E27FC236}">
                  <a16:creationId xmlns:a16="http://schemas.microsoft.com/office/drawing/2014/main" id="{CC88F958-9958-4E60-BC37-C63D55BC3614}"/>
                </a:ext>
              </a:extLst>
            </p:cNvPr>
            <p:cNvSpPr txBox="1"/>
            <p:nvPr/>
          </p:nvSpPr>
          <p:spPr>
            <a:xfrm>
              <a:off x="7791283" y="3363038"/>
              <a:ext cx="691614" cy="253949"/>
            </a:xfrm>
            <a:prstGeom prst="rect">
              <a:avLst/>
            </a:prstGeom>
            <a:noFill/>
          </p:spPr>
          <p:txBody>
            <a:bodyPr wrap="square" rtlCol="0">
              <a:spAutoFit/>
            </a:bodyPr>
            <a:lstStyle/>
            <a:p>
              <a:pPr defTabSz="609518"/>
              <a:r>
                <a:rPr lang="en-US" sz="1600" dirty="0">
                  <a:solidFill>
                    <a:prstClr val="black"/>
                  </a:solidFill>
                  <a:latin typeface="Arial"/>
                </a:rPr>
                <a:t>NO</a:t>
              </a:r>
            </a:p>
          </p:txBody>
        </p:sp>
        <p:sp>
          <p:nvSpPr>
            <p:cNvPr id="15" name="TextBox 14">
              <a:extLst>
                <a:ext uri="{FF2B5EF4-FFF2-40B4-BE49-F238E27FC236}">
                  <a16:creationId xmlns:a16="http://schemas.microsoft.com/office/drawing/2014/main" id="{50755500-166D-494D-96E0-1C2C35DBC765}"/>
                </a:ext>
              </a:extLst>
            </p:cNvPr>
            <p:cNvSpPr txBox="1"/>
            <p:nvPr/>
          </p:nvSpPr>
          <p:spPr>
            <a:xfrm>
              <a:off x="7708107" y="3686891"/>
              <a:ext cx="1375496" cy="253949"/>
            </a:xfrm>
            <a:prstGeom prst="rect">
              <a:avLst/>
            </a:prstGeom>
            <a:noFill/>
          </p:spPr>
          <p:txBody>
            <a:bodyPr wrap="square" rtlCol="0">
              <a:spAutoFit/>
            </a:bodyPr>
            <a:lstStyle/>
            <a:p>
              <a:pPr defTabSz="609518"/>
              <a:r>
                <a:rPr lang="en-US" sz="1600" dirty="0">
                  <a:solidFill>
                    <a:prstClr val="black"/>
                  </a:solidFill>
                  <a:latin typeface="Arial"/>
                </a:rPr>
                <a:t>CONDITIONAL</a:t>
              </a:r>
            </a:p>
          </p:txBody>
        </p:sp>
        <p:sp>
          <p:nvSpPr>
            <p:cNvPr id="16" name="Rectangle 15">
              <a:extLst>
                <a:ext uri="{FF2B5EF4-FFF2-40B4-BE49-F238E27FC236}">
                  <a16:creationId xmlns:a16="http://schemas.microsoft.com/office/drawing/2014/main" id="{DBA76268-FDC8-4D11-BDA3-2DC8B6E6DDB1}"/>
                </a:ext>
              </a:extLst>
            </p:cNvPr>
            <p:cNvSpPr/>
            <p:nvPr/>
          </p:nvSpPr>
          <p:spPr>
            <a:xfrm>
              <a:off x="7541690" y="3089315"/>
              <a:ext cx="166417" cy="200319"/>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18"/>
              <a:endParaRPr lang="en-US" sz="2400">
                <a:solidFill>
                  <a:prstClr val="white"/>
                </a:solidFill>
                <a:latin typeface="Arial"/>
              </a:endParaRPr>
            </a:p>
          </p:txBody>
        </p:sp>
        <p:sp>
          <p:nvSpPr>
            <p:cNvPr id="19" name="TextBox 18">
              <a:extLst>
                <a:ext uri="{FF2B5EF4-FFF2-40B4-BE49-F238E27FC236}">
                  <a16:creationId xmlns:a16="http://schemas.microsoft.com/office/drawing/2014/main" id="{E11490FE-A09C-4DAF-8501-50B0F4334C68}"/>
                </a:ext>
              </a:extLst>
            </p:cNvPr>
            <p:cNvSpPr txBox="1"/>
            <p:nvPr/>
          </p:nvSpPr>
          <p:spPr>
            <a:xfrm>
              <a:off x="7474728" y="2621995"/>
              <a:ext cx="1531087" cy="438638"/>
            </a:xfrm>
            <a:prstGeom prst="rect">
              <a:avLst/>
            </a:prstGeom>
            <a:noFill/>
          </p:spPr>
          <p:txBody>
            <a:bodyPr wrap="square" rtlCol="0">
              <a:spAutoFit/>
            </a:bodyPr>
            <a:lstStyle/>
            <a:p>
              <a:pPr defTabSz="609518"/>
              <a:r>
                <a:rPr lang="en-US" sz="1600" b="1" dirty="0">
                  <a:solidFill>
                    <a:prstClr val="black"/>
                  </a:solidFill>
                  <a:latin typeface="Arial"/>
                </a:rPr>
                <a:t>Place ‘X’ by Final Recommendation</a:t>
              </a:r>
            </a:p>
          </p:txBody>
        </p:sp>
        <p:sp>
          <p:nvSpPr>
            <p:cNvPr id="21" name="Rectangle 20">
              <a:extLst>
                <a:ext uri="{FF2B5EF4-FFF2-40B4-BE49-F238E27FC236}">
                  <a16:creationId xmlns:a16="http://schemas.microsoft.com/office/drawing/2014/main" id="{BEA9EDEC-8FC9-4E51-AB9F-49E81AE05399}"/>
                </a:ext>
              </a:extLst>
            </p:cNvPr>
            <p:cNvSpPr/>
            <p:nvPr/>
          </p:nvSpPr>
          <p:spPr>
            <a:xfrm>
              <a:off x="7532637" y="3407000"/>
              <a:ext cx="166417" cy="200319"/>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18"/>
              <a:endParaRPr lang="en-US" sz="2400">
                <a:solidFill>
                  <a:prstClr val="white"/>
                </a:solidFill>
                <a:latin typeface="Arial"/>
              </a:endParaRPr>
            </a:p>
          </p:txBody>
        </p:sp>
        <p:sp>
          <p:nvSpPr>
            <p:cNvPr id="22" name="Rectangle 21">
              <a:extLst>
                <a:ext uri="{FF2B5EF4-FFF2-40B4-BE49-F238E27FC236}">
                  <a16:creationId xmlns:a16="http://schemas.microsoft.com/office/drawing/2014/main" id="{69229B54-0E8D-4CBD-8AF0-4A4BF62F00AA}"/>
                </a:ext>
              </a:extLst>
            </p:cNvPr>
            <p:cNvSpPr/>
            <p:nvPr/>
          </p:nvSpPr>
          <p:spPr>
            <a:xfrm>
              <a:off x="7544781" y="3743953"/>
              <a:ext cx="166417" cy="200319"/>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18"/>
              <a:endParaRPr lang="en-US" sz="2400">
                <a:solidFill>
                  <a:prstClr val="white"/>
                </a:solidFill>
                <a:latin typeface="Arial"/>
              </a:endParaRPr>
            </a:p>
          </p:txBody>
        </p:sp>
      </p:grpSp>
      <p:sp>
        <p:nvSpPr>
          <p:cNvPr id="20" name="TextBox 19">
            <a:extLst>
              <a:ext uri="{FF2B5EF4-FFF2-40B4-BE49-F238E27FC236}">
                <a16:creationId xmlns:a16="http://schemas.microsoft.com/office/drawing/2014/main" id="{87D2681F-7951-4349-8107-4B22BF194919}"/>
              </a:ext>
            </a:extLst>
          </p:cNvPr>
          <p:cNvSpPr txBox="1"/>
          <p:nvPr/>
        </p:nvSpPr>
        <p:spPr>
          <a:xfrm>
            <a:off x="11495295" y="3395164"/>
            <a:ext cx="389850" cy="461665"/>
          </a:xfrm>
          <a:prstGeom prst="rect">
            <a:avLst/>
          </a:prstGeom>
          <a:noFill/>
        </p:spPr>
        <p:txBody>
          <a:bodyPr wrap="none" rtlCol="0">
            <a:spAutoFit/>
          </a:bodyPr>
          <a:lstStyle/>
          <a:p>
            <a:pPr defTabSz="609518"/>
            <a:r>
              <a:rPr lang="en-US" sz="2400" b="1" dirty="0">
                <a:solidFill>
                  <a:prstClr val="black"/>
                </a:solidFill>
                <a:latin typeface="Arial"/>
              </a:rPr>
              <a:t>X</a:t>
            </a:r>
          </a:p>
        </p:txBody>
      </p:sp>
      <p:sp>
        <p:nvSpPr>
          <p:cNvPr id="24" name="TextBox 23">
            <a:extLst>
              <a:ext uri="{FF2B5EF4-FFF2-40B4-BE49-F238E27FC236}">
                <a16:creationId xmlns:a16="http://schemas.microsoft.com/office/drawing/2014/main" id="{D65830B7-6ABA-4A45-86DC-707577095287}"/>
              </a:ext>
            </a:extLst>
          </p:cNvPr>
          <p:cNvSpPr txBox="1"/>
          <p:nvPr/>
        </p:nvSpPr>
        <p:spPr>
          <a:xfrm>
            <a:off x="2069535" y="6336227"/>
            <a:ext cx="6967638" cy="276999"/>
          </a:xfrm>
          <a:prstGeom prst="rect">
            <a:avLst/>
          </a:prstGeom>
          <a:noFill/>
        </p:spPr>
        <p:txBody>
          <a:bodyPr wrap="square" rtlCol="0">
            <a:spAutoFit/>
          </a:bodyPr>
          <a:lstStyle/>
          <a:p>
            <a:pPr defTabSz="609518"/>
            <a:r>
              <a:rPr lang="en-US" sz="1200" dirty="0">
                <a:solidFill>
                  <a:prstClr val="black"/>
                </a:solidFill>
                <a:highlight>
                  <a:srgbClr val="FFFF00"/>
                </a:highlight>
                <a:latin typeface="Arial"/>
              </a:rPr>
              <a:t>IMPORTANT: GO with conditions must have conditions noted in action items list.  Next Slide</a:t>
            </a:r>
          </a:p>
        </p:txBody>
      </p:sp>
    </p:spTree>
    <p:extLst>
      <p:ext uri="{BB962C8B-B14F-4D97-AF65-F5344CB8AC3E}">
        <p14:creationId xmlns:p14="http://schemas.microsoft.com/office/powerpoint/2010/main" val="14083512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sz="quarter" idx="31"/>
            <p:extLst/>
          </p:nvPr>
        </p:nvGraphicFramePr>
        <p:xfrm>
          <a:off x="104341" y="1656058"/>
          <a:ext cx="11783673" cy="3728580"/>
        </p:xfrm>
        <a:graphic>
          <a:graphicData uri="http://schemas.openxmlformats.org/drawingml/2006/table">
            <a:tbl>
              <a:tblPr firstRow="1" bandRow="1">
                <a:tableStyleId>{21E4AEA4-8DFA-4A89-87EB-49C32662AFE0}</a:tableStyleId>
              </a:tblPr>
              <a:tblGrid>
                <a:gridCol w="3671942">
                  <a:extLst>
                    <a:ext uri="{9D8B030D-6E8A-4147-A177-3AD203B41FA5}">
                      <a16:colId xmlns:a16="http://schemas.microsoft.com/office/drawing/2014/main" val="218900587"/>
                    </a:ext>
                  </a:extLst>
                </a:gridCol>
                <a:gridCol w="1399250">
                  <a:extLst>
                    <a:ext uri="{9D8B030D-6E8A-4147-A177-3AD203B41FA5}">
                      <a16:colId xmlns:a16="http://schemas.microsoft.com/office/drawing/2014/main" val="2891986162"/>
                    </a:ext>
                  </a:extLst>
                </a:gridCol>
                <a:gridCol w="1027783">
                  <a:extLst>
                    <a:ext uri="{9D8B030D-6E8A-4147-A177-3AD203B41FA5}">
                      <a16:colId xmlns:a16="http://schemas.microsoft.com/office/drawing/2014/main" val="2353801962"/>
                    </a:ext>
                  </a:extLst>
                </a:gridCol>
                <a:gridCol w="1026822">
                  <a:extLst>
                    <a:ext uri="{9D8B030D-6E8A-4147-A177-3AD203B41FA5}">
                      <a16:colId xmlns:a16="http://schemas.microsoft.com/office/drawing/2014/main" val="3015630930"/>
                    </a:ext>
                  </a:extLst>
                </a:gridCol>
                <a:gridCol w="4657876">
                  <a:extLst>
                    <a:ext uri="{9D8B030D-6E8A-4147-A177-3AD203B41FA5}">
                      <a16:colId xmlns:a16="http://schemas.microsoft.com/office/drawing/2014/main" val="3972841432"/>
                    </a:ext>
                  </a:extLst>
                </a:gridCol>
              </a:tblGrid>
              <a:tr h="351377">
                <a:tc>
                  <a:txBody>
                    <a:bodyPr/>
                    <a:lstStyle/>
                    <a:p>
                      <a:pPr algn="ctr"/>
                      <a:r>
                        <a:rPr lang="en-US" sz="1300" noProof="0" dirty="0"/>
                        <a:t>Action Item</a:t>
                      </a:r>
                    </a:p>
                  </a:txBody>
                  <a:tcPr marL="121904" marR="121904" marT="60952" marB="60952">
                    <a:solidFill>
                      <a:srgbClr val="36C746"/>
                    </a:solidFill>
                  </a:tcPr>
                </a:tc>
                <a:tc>
                  <a:txBody>
                    <a:bodyPr/>
                    <a:lstStyle/>
                    <a:p>
                      <a:pPr algn="ctr"/>
                      <a:r>
                        <a:rPr lang="en-US" sz="1300" noProof="0" dirty="0"/>
                        <a:t>Responsible</a:t>
                      </a:r>
                    </a:p>
                  </a:txBody>
                  <a:tcPr marL="121904" marR="121904" marT="60952" marB="60952">
                    <a:solidFill>
                      <a:srgbClr val="36C746"/>
                    </a:solidFill>
                  </a:tcPr>
                </a:tc>
                <a:tc>
                  <a:txBody>
                    <a:bodyPr/>
                    <a:lstStyle/>
                    <a:p>
                      <a:pPr algn="ctr"/>
                      <a:r>
                        <a:rPr lang="es-MX" sz="1300" noProof="0" dirty="0"/>
                        <a:t>Date</a:t>
                      </a:r>
                      <a:endParaRPr lang="en-US" sz="1300" noProof="0" dirty="0"/>
                    </a:p>
                  </a:txBody>
                  <a:tcPr marL="121904" marR="121904" marT="60952" marB="60952">
                    <a:solidFill>
                      <a:srgbClr val="36C746"/>
                    </a:solidFill>
                  </a:tcPr>
                </a:tc>
                <a:tc>
                  <a:txBody>
                    <a:bodyPr/>
                    <a:lstStyle/>
                    <a:p>
                      <a:pPr algn="ctr"/>
                      <a:r>
                        <a:rPr lang="en-US" sz="1300" noProof="0" dirty="0"/>
                        <a:t>Due</a:t>
                      </a:r>
                      <a:r>
                        <a:rPr lang="en-US" sz="1300" baseline="0" noProof="0" dirty="0"/>
                        <a:t> Date</a:t>
                      </a:r>
                      <a:endParaRPr lang="en-US" sz="1300" noProof="0" dirty="0"/>
                    </a:p>
                  </a:txBody>
                  <a:tcPr marL="121904" marR="121904" marT="60952" marB="60952">
                    <a:solidFill>
                      <a:srgbClr val="36C746"/>
                    </a:solidFill>
                  </a:tcPr>
                </a:tc>
                <a:tc>
                  <a:txBody>
                    <a:bodyPr/>
                    <a:lstStyle/>
                    <a:p>
                      <a:pPr algn="ctr"/>
                      <a:r>
                        <a:rPr lang="en-US" sz="1300" noProof="0" dirty="0"/>
                        <a:t>Comments</a:t>
                      </a:r>
                    </a:p>
                  </a:txBody>
                  <a:tcPr marL="121904" marR="121904" marT="60952" marB="60952">
                    <a:solidFill>
                      <a:srgbClr val="36C746"/>
                    </a:solidFill>
                  </a:tcPr>
                </a:tc>
                <a:extLst>
                  <a:ext uri="{0D108BD9-81ED-4DB2-BD59-A6C34878D82A}">
                    <a16:rowId xmlns:a16="http://schemas.microsoft.com/office/drawing/2014/main" val="481957827"/>
                  </a:ext>
                </a:extLst>
              </a:tr>
              <a:tr h="478344">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noProof="0" dirty="0"/>
                    </a:p>
                  </a:txBody>
                  <a:tcPr marL="121904" marR="121904" marT="60952" marB="60952"/>
                </a:tc>
                <a:extLst>
                  <a:ext uri="{0D108BD9-81ED-4DB2-BD59-A6C34878D82A}">
                    <a16:rowId xmlns:a16="http://schemas.microsoft.com/office/drawing/2014/main" val="38795334"/>
                  </a:ext>
                </a:extLst>
              </a:tr>
              <a:tr h="329416">
                <a:tc>
                  <a:txBody>
                    <a:bodyPr/>
                    <a:lstStyle/>
                    <a:p>
                      <a:pPr marL="0" marR="0" lvl="0" indent="0" algn="l" defTabSz="457184" rtl="0" eaLnBrk="1" fontAlgn="auto" latinLnBrk="0" hangingPunct="1">
                        <a:lnSpc>
                          <a:spcPct val="100000"/>
                        </a:lnSpc>
                        <a:spcBef>
                          <a:spcPts val="0"/>
                        </a:spcBef>
                        <a:spcAft>
                          <a:spcPts val="0"/>
                        </a:spcAft>
                        <a:buClrTx/>
                        <a:buSzTx/>
                        <a:buFontTx/>
                        <a:buNone/>
                        <a:tabLst/>
                        <a:defRPr/>
                      </a:pPr>
                      <a:endParaRPr lang="en-US" sz="1300" noProof="0" dirty="0"/>
                    </a:p>
                  </a:txBody>
                  <a:tcPr marL="121904" marR="121904" marT="60952" marB="60952"/>
                </a:tc>
                <a:tc>
                  <a:txBody>
                    <a:bodyPr/>
                    <a:lstStyle/>
                    <a:p>
                      <a:pPr marL="0" marR="0" lvl="0" indent="0" algn="l" defTabSz="457184" rtl="0" eaLnBrk="1" fontAlgn="auto" latinLnBrk="0" hangingPunct="1">
                        <a:lnSpc>
                          <a:spcPct val="100000"/>
                        </a:lnSpc>
                        <a:spcBef>
                          <a:spcPts val="0"/>
                        </a:spcBef>
                        <a:spcAft>
                          <a:spcPts val="0"/>
                        </a:spcAft>
                        <a:buClrTx/>
                        <a:buSzTx/>
                        <a:buFontTx/>
                        <a:buNone/>
                        <a:tabLst/>
                        <a:defRPr/>
                      </a:pPr>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pPr marL="0" marR="0" lvl="0" indent="0" algn="l" defTabSz="457184" rtl="0" eaLnBrk="1" fontAlgn="auto" latinLnBrk="0" hangingPunct="1">
                        <a:lnSpc>
                          <a:spcPct val="100000"/>
                        </a:lnSpc>
                        <a:spcBef>
                          <a:spcPts val="0"/>
                        </a:spcBef>
                        <a:spcAft>
                          <a:spcPts val="0"/>
                        </a:spcAft>
                        <a:buClrTx/>
                        <a:buSzTx/>
                        <a:buFontTx/>
                        <a:buNone/>
                        <a:tabLst/>
                        <a:defRPr/>
                      </a:pPr>
                      <a:endParaRPr lang="en-US" sz="1300" noProof="0" dirty="0"/>
                    </a:p>
                  </a:txBody>
                  <a:tcPr marL="121904" marR="121904" marT="60952" marB="60952"/>
                </a:tc>
                <a:extLst>
                  <a:ext uri="{0D108BD9-81ED-4DB2-BD59-A6C34878D82A}">
                    <a16:rowId xmlns:a16="http://schemas.microsoft.com/office/drawing/2014/main" val="1508982510"/>
                  </a:ext>
                </a:extLst>
              </a:tr>
              <a:tr h="329416">
                <a:tc>
                  <a:txBody>
                    <a:bodyPr/>
                    <a:lstStyle/>
                    <a:p>
                      <a:pPr marL="0" marR="0" lvl="0" indent="0" algn="l" defTabSz="457184" rtl="0" eaLnBrk="1" fontAlgn="auto" latinLnBrk="0" hangingPunct="1">
                        <a:lnSpc>
                          <a:spcPct val="100000"/>
                        </a:lnSpc>
                        <a:spcBef>
                          <a:spcPts val="0"/>
                        </a:spcBef>
                        <a:spcAft>
                          <a:spcPts val="0"/>
                        </a:spcAft>
                        <a:buClrTx/>
                        <a:buSzTx/>
                        <a:buFontTx/>
                        <a:buNone/>
                        <a:tabLst/>
                        <a:defRPr/>
                      </a:pPr>
                      <a:endParaRPr lang="en-US" sz="1300" noProof="0" dirty="0"/>
                    </a:p>
                  </a:txBody>
                  <a:tcPr marL="121904" marR="121904" marT="60952" marB="60952"/>
                </a:tc>
                <a:tc>
                  <a:txBody>
                    <a:bodyPr/>
                    <a:lstStyle/>
                    <a:p>
                      <a:pPr marL="0" marR="0" lvl="0" indent="0" algn="l" defTabSz="457184" rtl="0" eaLnBrk="1" fontAlgn="auto" latinLnBrk="0" hangingPunct="1">
                        <a:lnSpc>
                          <a:spcPct val="100000"/>
                        </a:lnSpc>
                        <a:spcBef>
                          <a:spcPts val="0"/>
                        </a:spcBef>
                        <a:spcAft>
                          <a:spcPts val="0"/>
                        </a:spcAft>
                        <a:buClrTx/>
                        <a:buSzTx/>
                        <a:buFontTx/>
                        <a:buNone/>
                        <a:tabLst/>
                        <a:defRPr/>
                      </a:pPr>
                      <a:endParaRPr lang="en-US" sz="1300" dirty="0"/>
                    </a:p>
                  </a:txBody>
                  <a:tcPr marL="121904" marR="121904" marT="60952" marB="60952"/>
                </a:tc>
                <a:tc>
                  <a:txBody>
                    <a:bodyPr/>
                    <a:lstStyle/>
                    <a:p>
                      <a:pPr marL="0" marR="0" lvl="0" indent="0" algn="l" defTabSz="457184" rtl="0" eaLnBrk="1" fontAlgn="auto" latinLnBrk="0" hangingPunct="1">
                        <a:lnSpc>
                          <a:spcPct val="100000"/>
                        </a:lnSpc>
                        <a:spcBef>
                          <a:spcPts val="0"/>
                        </a:spcBef>
                        <a:spcAft>
                          <a:spcPts val="0"/>
                        </a:spcAft>
                        <a:buClrTx/>
                        <a:buSzTx/>
                        <a:buFontTx/>
                        <a:buNone/>
                        <a:tabLst/>
                        <a:defRPr/>
                      </a:pPr>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noProof="0" dirty="0"/>
                    </a:p>
                  </a:txBody>
                  <a:tcPr marL="121904" marR="121904" marT="60952" marB="60952"/>
                </a:tc>
                <a:extLst>
                  <a:ext uri="{0D108BD9-81ED-4DB2-BD59-A6C34878D82A}">
                    <a16:rowId xmlns:a16="http://schemas.microsoft.com/office/drawing/2014/main" val="483573795"/>
                  </a:ext>
                </a:extLst>
              </a:tr>
              <a:tr h="329416">
                <a:tc>
                  <a:txBody>
                    <a:bodyPr/>
                    <a:lstStyle/>
                    <a:p>
                      <a:pPr marL="0" marR="0" lvl="0" indent="0" algn="l" defTabSz="457184" rtl="0" eaLnBrk="1" fontAlgn="auto" latinLnBrk="0" hangingPunct="1">
                        <a:lnSpc>
                          <a:spcPct val="100000"/>
                        </a:lnSpc>
                        <a:spcBef>
                          <a:spcPts val="0"/>
                        </a:spcBef>
                        <a:spcAft>
                          <a:spcPts val="0"/>
                        </a:spcAft>
                        <a:buClrTx/>
                        <a:buSzTx/>
                        <a:buFontTx/>
                        <a:buNone/>
                        <a:tabLst/>
                        <a:defRPr/>
                      </a:pPr>
                      <a:endParaRPr lang="en-US" sz="1300" noProof="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extLst>
                  <a:ext uri="{0D108BD9-81ED-4DB2-BD59-A6C34878D82A}">
                    <a16:rowId xmlns:a16="http://schemas.microsoft.com/office/drawing/2014/main" val="2731754393"/>
                  </a:ext>
                </a:extLst>
              </a:tr>
              <a:tr h="329416">
                <a:tc>
                  <a:txBody>
                    <a:bodyPr/>
                    <a:lstStyle/>
                    <a:p>
                      <a:endParaRPr lang="en-US" sz="1300" noProof="0" dirty="0"/>
                    </a:p>
                  </a:txBody>
                  <a:tcPr marL="121904" marR="121904" marT="60952" marB="60952"/>
                </a:tc>
                <a:tc>
                  <a:txBody>
                    <a:bodyPr/>
                    <a:lstStyle/>
                    <a:p>
                      <a:endParaRPr lang="es-MX"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pPr marL="0" algn="l" defTabSz="457184" rtl="0" eaLnBrk="1" latinLnBrk="0" hangingPunct="1"/>
                      <a:endParaRPr lang="en-US" sz="1300" kern="1200" noProof="0" dirty="0">
                        <a:solidFill>
                          <a:schemeClr val="dk1"/>
                        </a:solidFill>
                        <a:latin typeface="+mn-lt"/>
                        <a:ea typeface="+mn-ea"/>
                        <a:cs typeface="+mn-cs"/>
                      </a:endParaRPr>
                    </a:p>
                  </a:txBody>
                  <a:tcPr marL="121904" marR="121904" marT="60952" marB="60952"/>
                </a:tc>
                <a:extLst>
                  <a:ext uri="{0D108BD9-81ED-4DB2-BD59-A6C34878D82A}">
                    <a16:rowId xmlns:a16="http://schemas.microsoft.com/office/drawing/2014/main" val="2527263920"/>
                  </a:ext>
                </a:extLst>
              </a:tr>
              <a:tr h="527065">
                <a:tc>
                  <a:txBody>
                    <a:bodyPr/>
                    <a:lstStyle/>
                    <a:p>
                      <a:endParaRPr lang="en-US" sz="130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extLst>
                  <a:ext uri="{0D108BD9-81ED-4DB2-BD59-A6C34878D82A}">
                    <a16:rowId xmlns:a16="http://schemas.microsoft.com/office/drawing/2014/main" val="486718510"/>
                  </a:ext>
                </a:extLst>
              </a:tr>
              <a:tr h="527065">
                <a:tc>
                  <a:txBody>
                    <a:bodyPr/>
                    <a:lstStyle/>
                    <a:p>
                      <a:endParaRPr lang="en-US" sz="130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extLst>
                  <a:ext uri="{0D108BD9-81ED-4DB2-BD59-A6C34878D82A}">
                    <a16:rowId xmlns:a16="http://schemas.microsoft.com/office/drawing/2014/main" val="3299616069"/>
                  </a:ext>
                </a:extLst>
              </a:tr>
              <a:tr h="527065">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tc>
                  <a:txBody>
                    <a:bodyPr/>
                    <a:lstStyle/>
                    <a:p>
                      <a:endParaRPr lang="en-US" sz="1300" dirty="0"/>
                    </a:p>
                  </a:txBody>
                  <a:tcPr marL="121904" marR="121904" marT="60952" marB="60952"/>
                </a:tc>
                <a:extLst>
                  <a:ext uri="{0D108BD9-81ED-4DB2-BD59-A6C34878D82A}">
                    <a16:rowId xmlns:a16="http://schemas.microsoft.com/office/drawing/2014/main" val="2124636943"/>
                  </a:ext>
                </a:extLst>
              </a:tr>
            </a:tbl>
          </a:graphicData>
        </a:graphic>
      </p:graphicFrame>
      <p:sp>
        <p:nvSpPr>
          <p:cNvPr id="8" name="Text Placeholder 7"/>
          <p:cNvSpPr>
            <a:spLocks noGrp="1"/>
          </p:cNvSpPr>
          <p:nvPr>
            <p:ph type="body" sz="quarter" idx="33"/>
          </p:nvPr>
        </p:nvSpPr>
        <p:spPr>
          <a:xfrm>
            <a:off x="146669" y="734143"/>
            <a:ext cx="11527981" cy="338511"/>
          </a:xfrm>
        </p:spPr>
        <p:txBody>
          <a:bodyPr/>
          <a:lstStyle/>
          <a:p>
            <a:r>
              <a:rPr lang="en-US" dirty="0"/>
              <a:t>Make sure to include any “Conditional Approval” Items here</a:t>
            </a:r>
          </a:p>
        </p:txBody>
      </p:sp>
      <p:sp>
        <p:nvSpPr>
          <p:cNvPr id="11" name="Title 1">
            <a:extLst>
              <a:ext uri="{FF2B5EF4-FFF2-40B4-BE49-F238E27FC236}">
                <a16:creationId xmlns:a16="http://schemas.microsoft.com/office/drawing/2014/main" id="{C02E18A9-DD91-4035-AC01-264568780ED9}"/>
              </a:ext>
            </a:extLst>
          </p:cNvPr>
          <p:cNvSpPr txBox="1">
            <a:spLocks/>
          </p:cNvSpPr>
          <p:nvPr/>
        </p:nvSpPr>
        <p:spPr>
          <a:xfrm>
            <a:off x="-1" y="126432"/>
            <a:ext cx="12190413" cy="607712"/>
          </a:xfrm>
          <a:prstGeom prst="rect">
            <a:avLst/>
          </a:prstGeom>
          <a:solidFill>
            <a:schemeClr val="accent2">
              <a:lumMod val="60000"/>
              <a:lumOff val="40000"/>
            </a:schemeClr>
          </a:solidFill>
        </p:spPr>
        <p:txBody>
          <a:bodyPr/>
          <a:lstStyle>
            <a:lvl1pPr algn="l" defTabSz="457184" rtl="0" eaLnBrk="1" latinLnBrk="0" hangingPunct="1">
              <a:spcBef>
                <a:spcPct val="0"/>
              </a:spcBef>
              <a:buNone/>
              <a:defRPr sz="2400" kern="1200">
                <a:solidFill>
                  <a:srgbClr val="36C746"/>
                </a:solidFill>
                <a:latin typeface="Arial"/>
                <a:ea typeface="+mj-ea"/>
                <a:cs typeface="Arial"/>
              </a:defRPr>
            </a:lvl1pPr>
          </a:lstStyle>
          <a:p>
            <a:pPr defTabSz="609518"/>
            <a:r>
              <a:rPr lang="en-US" sz="3200" dirty="0"/>
              <a:t>Review Board Action Items: </a:t>
            </a:r>
            <a:r>
              <a:rPr lang="en-US" sz="3200" dirty="0">
                <a:solidFill>
                  <a:srgbClr val="FF0000"/>
                </a:solidFill>
              </a:rPr>
              <a:t>Program Name</a:t>
            </a:r>
            <a:endParaRPr lang="en-US" sz="3200" dirty="0"/>
          </a:p>
        </p:txBody>
      </p:sp>
      <p:sp>
        <p:nvSpPr>
          <p:cNvPr id="10" name="TextBox 9">
            <a:extLst>
              <a:ext uri="{FF2B5EF4-FFF2-40B4-BE49-F238E27FC236}">
                <a16:creationId xmlns:a16="http://schemas.microsoft.com/office/drawing/2014/main" id="{F6857B4D-B69A-479D-A1FB-2EC33EFFEEC0}"/>
              </a:ext>
            </a:extLst>
          </p:cNvPr>
          <p:cNvSpPr txBox="1"/>
          <p:nvPr/>
        </p:nvSpPr>
        <p:spPr>
          <a:xfrm rot="670351">
            <a:off x="9363826" y="677519"/>
            <a:ext cx="2609236" cy="953723"/>
          </a:xfrm>
          <a:prstGeom prst="rect">
            <a:avLst/>
          </a:prstGeom>
          <a:ln>
            <a:solidFill>
              <a:schemeClr val="bg1">
                <a:lumMod val="95000"/>
              </a:schemeClr>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defTabSz="609518"/>
            <a:r>
              <a:rPr lang="en-US" sz="1866" b="1" dirty="0">
                <a:solidFill>
                  <a:prstClr val="black"/>
                </a:solidFill>
                <a:latin typeface="Arial"/>
              </a:rPr>
              <a:t>Slide to be completed by Board Admin</a:t>
            </a:r>
          </a:p>
        </p:txBody>
      </p:sp>
    </p:spTree>
    <p:extLst>
      <p:ext uri="{BB962C8B-B14F-4D97-AF65-F5344CB8AC3E}">
        <p14:creationId xmlns:p14="http://schemas.microsoft.com/office/powerpoint/2010/main" val="2403593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B935E589-E2A8-4742-A270-C1B9886748BA}"/>
              </a:ext>
            </a:extLst>
          </p:cNvPr>
          <p:cNvGrpSpPr/>
          <p:nvPr/>
        </p:nvGrpSpPr>
        <p:grpSpPr>
          <a:xfrm>
            <a:off x="-1" y="179995"/>
            <a:ext cx="12190413" cy="614781"/>
            <a:chOff x="0" y="134679"/>
            <a:chExt cx="9144000" cy="461146"/>
          </a:xfrm>
          <a:solidFill>
            <a:schemeClr val="accent2">
              <a:lumMod val="60000"/>
              <a:lumOff val="40000"/>
            </a:schemeClr>
          </a:solidFill>
        </p:grpSpPr>
        <p:sp>
          <p:nvSpPr>
            <p:cNvPr id="5" name="Rectangle 4">
              <a:extLst>
                <a:ext uri="{FF2B5EF4-FFF2-40B4-BE49-F238E27FC236}">
                  <a16:creationId xmlns:a16="http://schemas.microsoft.com/office/drawing/2014/main" id="{B86A4490-6972-4300-944F-B8A0314D9B2B}"/>
                </a:ext>
              </a:extLst>
            </p:cNvPr>
            <p:cNvSpPr/>
            <p:nvPr/>
          </p:nvSpPr>
          <p:spPr>
            <a:xfrm>
              <a:off x="0" y="134679"/>
              <a:ext cx="9144000" cy="461146"/>
            </a:xfrm>
            <a:prstGeom prst="rect">
              <a:avLst/>
            </a:prstGeom>
            <a:grp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18"/>
              <a:endParaRPr lang="en-US" sz="2400">
                <a:solidFill>
                  <a:prstClr val="white"/>
                </a:solidFill>
                <a:latin typeface="Arial"/>
              </a:endParaRPr>
            </a:p>
          </p:txBody>
        </p:sp>
        <p:sp>
          <p:nvSpPr>
            <p:cNvPr id="9" name="Title 1">
              <a:extLst>
                <a:ext uri="{FF2B5EF4-FFF2-40B4-BE49-F238E27FC236}">
                  <a16:creationId xmlns:a16="http://schemas.microsoft.com/office/drawing/2014/main" id="{4DE5932D-B735-4EE3-BBA8-56C546087F77}"/>
                </a:ext>
              </a:extLst>
            </p:cNvPr>
            <p:cNvSpPr txBox="1">
              <a:spLocks/>
            </p:cNvSpPr>
            <p:nvPr/>
          </p:nvSpPr>
          <p:spPr>
            <a:xfrm>
              <a:off x="0" y="139982"/>
              <a:ext cx="9144000" cy="455843"/>
            </a:xfrm>
            <a:prstGeom prst="rect">
              <a:avLst/>
            </a:prstGeom>
            <a:grpFill/>
          </p:spPr>
          <p:txBody>
            <a:bodyPr/>
            <a:lstStyle>
              <a:lvl1pPr algn="l" defTabSz="457184" rtl="0" eaLnBrk="1" latinLnBrk="0" hangingPunct="1">
                <a:spcBef>
                  <a:spcPct val="0"/>
                </a:spcBef>
                <a:buNone/>
                <a:defRPr sz="2400" kern="1200">
                  <a:solidFill>
                    <a:srgbClr val="36C746"/>
                  </a:solidFill>
                  <a:latin typeface="Arial"/>
                  <a:ea typeface="+mj-ea"/>
                  <a:cs typeface="Arial"/>
                </a:defRPr>
              </a:lvl1pPr>
            </a:lstStyle>
            <a:p>
              <a:pPr defTabSz="609518"/>
              <a:endParaRPr lang="en-US" sz="3200" dirty="0"/>
            </a:p>
          </p:txBody>
        </p:sp>
      </p:grpSp>
      <p:sp>
        <p:nvSpPr>
          <p:cNvPr id="10" name="Content Placeholder 8">
            <a:extLst>
              <a:ext uri="{FF2B5EF4-FFF2-40B4-BE49-F238E27FC236}">
                <a16:creationId xmlns:a16="http://schemas.microsoft.com/office/drawing/2014/main" id="{0AC6A9C3-AF4A-449B-A187-1719FF82DD22}"/>
              </a:ext>
            </a:extLst>
          </p:cNvPr>
          <p:cNvSpPr txBox="1">
            <a:spLocks/>
          </p:cNvSpPr>
          <p:nvPr/>
        </p:nvSpPr>
        <p:spPr>
          <a:xfrm>
            <a:off x="1829765" y="1749658"/>
            <a:ext cx="5695213" cy="4239503"/>
          </a:xfrm>
          <a:prstGeom prst="rect">
            <a:avLst/>
          </a:prstGeom>
        </p:spPr>
        <p:txBody>
          <a:bodyPr>
            <a:normAutofit fontScale="92500" lnSpcReduction="20000"/>
          </a:bodyPr>
          <a:lstStyle>
            <a:lvl1pPr marL="173032" indent="-157158" algn="l" defTabSz="457184" rtl="0" eaLnBrk="1" latinLnBrk="0" hangingPunct="1">
              <a:spcBef>
                <a:spcPts val="500"/>
              </a:spcBef>
              <a:spcAft>
                <a:spcPts val="500"/>
              </a:spcAft>
              <a:buClr>
                <a:schemeClr val="bg2"/>
              </a:buClr>
              <a:buFont typeface="Arial" panose="020B0604020202020204" pitchFamily="34" charset="0"/>
              <a:buNone/>
              <a:defRPr sz="1500" kern="1200">
                <a:solidFill>
                  <a:schemeClr val="accent1"/>
                </a:solidFill>
                <a:latin typeface="Arial"/>
                <a:ea typeface="+mn-ea"/>
                <a:cs typeface="Arial"/>
              </a:defRPr>
            </a:lvl1pPr>
            <a:lvl2pPr marL="361938" indent="-182557" algn="l" defTabSz="447659" rtl="0" eaLnBrk="1" latinLnBrk="0" hangingPunct="1">
              <a:spcBef>
                <a:spcPts val="500"/>
              </a:spcBef>
              <a:spcAft>
                <a:spcPts val="500"/>
              </a:spcAft>
              <a:buClr>
                <a:srgbClr val="36C746"/>
              </a:buClr>
              <a:buFont typeface="Arial" pitchFamily="34" charset="0"/>
              <a:buChar char="•"/>
              <a:defRPr sz="1400" kern="1200">
                <a:solidFill>
                  <a:schemeClr val="accent1"/>
                </a:solidFill>
                <a:latin typeface="Arial"/>
                <a:ea typeface="+mn-ea"/>
                <a:cs typeface="Arial"/>
              </a:defRPr>
            </a:lvl2pPr>
            <a:lvl3pPr marL="538144" indent="-179382" algn="l" defTabSz="457184" rtl="0" eaLnBrk="1" latinLnBrk="0" hangingPunct="1">
              <a:spcBef>
                <a:spcPts val="500"/>
              </a:spcBef>
              <a:spcAft>
                <a:spcPts val="500"/>
              </a:spcAft>
              <a:buClr>
                <a:srgbClr val="36C746"/>
              </a:buClr>
              <a:buFont typeface="Arial" pitchFamily="34" charset="0"/>
              <a:buChar char="‒"/>
              <a:defRPr sz="1300" kern="1200">
                <a:solidFill>
                  <a:schemeClr val="accent1"/>
                </a:solidFill>
                <a:latin typeface="Arial"/>
                <a:ea typeface="+mn-ea"/>
                <a:cs typeface="Arial"/>
              </a:defRPr>
            </a:lvl3pPr>
            <a:lvl4pPr marL="719113" indent="-179382" algn="l" defTabSz="457184" rtl="0" eaLnBrk="1" latinLnBrk="0" hangingPunct="1">
              <a:spcBef>
                <a:spcPts val="500"/>
              </a:spcBef>
              <a:spcAft>
                <a:spcPts val="500"/>
              </a:spcAft>
              <a:buClr>
                <a:srgbClr val="36C746"/>
              </a:buClr>
              <a:buFont typeface="Arial" panose="020B0604020202020204" pitchFamily="34" charset="0"/>
              <a:buChar char="–"/>
              <a:defRPr sz="1200" kern="1200">
                <a:solidFill>
                  <a:schemeClr val="accent1"/>
                </a:solidFill>
                <a:latin typeface="Arial"/>
                <a:ea typeface="+mn-ea"/>
                <a:cs typeface="Arial"/>
              </a:defRPr>
            </a:lvl4pPr>
            <a:lvl5pPr marL="896906" indent="-185731" algn="l" defTabSz="457184" rtl="0" eaLnBrk="1" latinLnBrk="0" hangingPunct="1">
              <a:spcBef>
                <a:spcPts val="500"/>
              </a:spcBef>
              <a:spcAft>
                <a:spcPts val="500"/>
              </a:spcAft>
              <a:buClr>
                <a:srgbClr val="36C746"/>
              </a:buClr>
              <a:buFont typeface="Arial" panose="020B0604020202020204" pitchFamily="34" charset="0"/>
              <a:buChar char="–"/>
              <a:defRPr sz="1000" kern="1200">
                <a:solidFill>
                  <a:schemeClr val="accent1"/>
                </a:solidFill>
                <a:latin typeface="Arial"/>
                <a:ea typeface="+mn-ea"/>
                <a:cs typeface="Arial"/>
              </a:defRPr>
            </a:lvl5pPr>
            <a:lvl6pPr marL="896080" indent="-182874" algn="l" defTabSz="457184" rtl="0" eaLnBrk="1" latinLnBrk="0" hangingPunct="1">
              <a:spcBef>
                <a:spcPts val="500"/>
              </a:spcBef>
              <a:spcAft>
                <a:spcPts val="500"/>
              </a:spcAft>
              <a:buClr>
                <a:schemeClr val="bg2"/>
              </a:buClr>
              <a:buFont typeface="Arial" panose="020B0604020202020204" pitchFamily="34" charset="0"/>
              <a:buChar char="–"/>
              <a:defRPr sz="1000" kern="1200" baseline="0">
                <a:solidFill>
                  <a:schemeClr val="accent1"/>
                </a:solidFill>
                <a:latin typeface="Arial" panose="020B0604020202020204" pitchFamily="34" charset="0"/>
                <a:ea typeface="+mn-ea"/>
                <a:cs typeface="Arial" panose="020B0604020202020204" pitchFamily="34" charset="0"/>
              </a:defRPr>
            </a:lvl6pPr>
            <a:lvl7pPr marL="896080" indent="-182874" algn="l" defTabSz="457184" rtl="0" eaLnBrk="1" latinLnBrk="0" hangingPunct="1">
              <a:spcBef>
                <a:spcPts val="500"/>
              </a:spcBef>
              <a:spcAft>
                <a:spcPts val="500"/>
              </a:spcAft>
              <a:buClr>
                <a:schemeClr val="bg2"/>
              </a:buClr>
              <a:buFont typeface="Arial" panose="020B0604020202020204" pitchFamily="34" charset="0"/>
              <a:buChar char="–"/>
              <a:defRPr sz="900" kern="1200">
                <a:solidFill>
                  <a:schemeClr val="accent1"/>
                </a:solidFill>
                <a:latin typeface="Arial" panose="020B0604020202020204" pitchFamily="34" charset="0"/>
                <a:ea typeface="+mn-ea"/>
                <a:cs typeface="Arial" panose="020B0604020202020204" pitchFamily="34" charset="0"/>
              </a:defRPr>
            </a:lvl7pPr>
            <a:lvl8pPr marL="3428879" indent="-228592"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2" algn="l" defTabSz="457184"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609518">
              <a:spcBef>
                <a:spcPts val="667"/>
              </a:spcBef>
              <a:spcAft>
                <a:spcPts val="667"/>
              </a:spcAft>
              <a:buClr>
                <a:srgbClr val="3DCD58"/>
              </a:buClr>
            </a:pPr>
            <a:r>
              <a:rPr lang="en-US" sz="2000" b="1" u="sng" kern="0" dirty="0">
                <a:solidFill>
                  <a:srgbClr val="626469"/>
                </a:solidFill>
              </a:rPr>
              <a:t>Agenda</a:t>
            </a:r>
          </a:p>
          <a:p>
            <a:pPr marL="402125" indent="-380962" defTabSz="609518">
              <a:spcBef>
                <a:spcPts val="667"/>
              </a:spcBef>
              <a:spcAft>
                <a:spcPts val="667"/>
              </a:spcAft>
              <a:buClr>
                <a:srgbClr val="626469"/>
              </a:buClr>
              <a:buFont typeface="Wingdings" panose="05000000000000000000" pitchFamily="2" charset="2"/>
              <a:buChar char="q"/>
            </a:pPr>
            <a:r>
              <a:rPr lang="en-GB" sz="2000" dirty="0">
                <a:solidFill>
                  <a:srgbClr val="626469"/>
                </a:solidFill>
              </a:rPr>
              <a:t>COS Project Information</a:t>
            </a:r>
          </a:p>
          <a:p>
            <a:pPr marL="402125" indent="-380962" defTabSz="609518">
              <a:spcBef>
                <a:spcPts val="667"/>
              </a:spcBef>
              <a:spcAft>
                <a:spcPts val="667"/>
              </a:spcAft>
              <a:buClr>
                <a:srgbClr val="626469"/>
              </a:buClr>
              <a:buFont typeface="Wingdings" panose="05000000000000000000" pitchFamily="2" charset="2"/>
              <a:buChar char="q"/>
            </a:pPr>
            <a:r>
              <a:rPr lang="en-US" sz="2000" dirty="0">
                <a:solidFill>
                  <a:srgbClr val="626469"/>
                </a:solidFill>
              </a:rPr>
              <a:t>Supplier Information</a:t>
            </a:r>
          </a:p>
          <a:p>
            <a:pPr marL="402125" indent="-380962" defTabSz="609518">
              <a:spcBef>
                <a:spcPts val="667"/>
              </a:spcBef>
              <a:spcAft>
                <a:spcPts val="667"/>
              </a:spcAft>
              <a:buClr>
                <a:srgbClr val="626469"/>
              </a:buClr>
              <a:buFont typeface="Wingdings" panose="05000000000000000000" pitchFamily="2" charset="2"/>
              <a:buChar char="q"/>
            </a:pPr>
            <a:r>
              <a:rPr lang="en-US" altLang="zh-CN" sz="2000" dirty="0">
                <a:solidFill>
                  <a:srgbClr val="626469"/>
                </a:solidFill>
              </a:rPr>
              <a:t>RFQ Assumptions: COS only</a:t>
            </a:r>
          </a:p>
          <a:p>
            <a:pPr marL="402125" indent="-380962" defTabSz="609518">
              <a:spcBef>
                <a:spcPts val="667"/>
              </a:spcBef>
              <a:spcAft>
                <a:spcPts val="667"/>
              </a:spcAft>
              <a:buClr>
                <a:srgbClr val="626469"/>
              </a:buClr>
              <a:buFont typeface="Wingdings" panose="05000000000000000000" pitchFamily="2" charset="2"/>
              <a:buChar char="q"/>
            </a:pPr>
            <a:r>
              <a:rPr lang="en-US" altLang="zh-CN" sz="2000" dirty="0">
                <a:solidFill>
                  <a:srgbClr val="626469"/>
                </a:solidFill>
              </a:rPr>
              <a:t>Quotation Analysis and Summary: COS only</a:t>
            </a:r>
          </a:p>
          <a:p>
            <a:pPr marL="402125" indent="-380962" defTabSz="609518">
              <a:spcBef>
                <a:spcPts val="667"/>
              </a:spcBef>
              <a:spcAft>
                <a:spcPts val="667"/>
              </a:spcAft>
              <a:buClr>
                <a:srgbClr val="626469"/>
              </a:buClr>
              <a:buFont typeface="Wingdings" panose="05000000000000000000" pitchFamily="2" charset="2"/>
              <a:buChar char="q"/>
            </a:pPr>
            <a:r>
              <a:rPr lang="en-US" altLang="zh-CN" sz="2000" dirty="0">
                <a:solidFill>
                  <a:srgbClr val="626469"/>
                </a:solidFill>
              </a:rPr>
              <a:t>MVA Analysis</a:t>
            </a:r>
          </a:p>
          <a:p>
            <a:pPr marL="402125" indent="-380962" defTabSz="609518">
              <a:spcBef>
                <a:spcPts val="667"/>
              </a:spcBef>
              <a:spcAft>
                <a:spcPts val="667"/>
              </a:spcAft>
              <a:buClr>
                <a:srgbClr val="626469"/>
              </a:buClr>
              <a:buFont typeface="Wingdings" panose="05000000000000000000" pitchFamily="2" charset="2"/>
              <a:buChar char="q"/>
            </a:pPr>
            <a:r>
              <a:rPr lang="en-US" altLang="zh-CN" sz="2000" dirty="0">
                <a:solidFill>
                  <a:srgbClr val="626469"/>
                </a:solidFill>
              </a:rPr>
              <a:t>Capex: when required</a:t>
            </a:r>
          </a:p>
          <a:p>
            <a:pPr marL="402125" indent="-380962" defTabSz="609518">
              <a:spcBef>
                <a:spcPts val="667"/>
              </a:spcBef>
              <a:spcAft>
                <a:spcPts val="667"/>
              </a:spcAft>
              <a:buClr>
                <a:srgbClr val="626469"/>
              </a:buClr>
              <a:buFont typeface="Wingdings" panose="05000000000000000000" pitchFamily="2" charset="2"/>
              <a:buChar char="q"/>
            </a:pPr>
            <a:r>
              <a:rPr lang="en-US" altLang="zh-CN" sz="2000" dirty="0">
                <a:solidFill>
                  <a:srgbClr val="626469"/>
                </a:solidFill>
              </a:rPr>
              <a:t>Mechanical Piece Price Comparison</a:t>
            </a:r>
          </a:p>
          <a:p>
            <a:pPr marL="402125" indent="-380962" defTabSz="609518">
              <a:spcBef>
                <a:spcPts val="667"/>
              </a:spcBef>
              <a:spcAft>
                <a:spcPts val="667"/>
              </a:spcAft>
              <a:buClr>
                <a:srgbClr val="626469"/>
              </a:buClr>
              <a:buFont typeface="Wingdings" panose="05000000000000000000" pitchFamily="2" charset="2"/>
              <a:buChar char="q"/>
            </a:pPr>
            <a:r>
              <a:rPr lang="en-US" sz="2000" dirty="0">
                <a:solidFill>
                  <a:srgbClr val="626469"/>
                </a:solidFill>
              </a:rPr>
              <a:t>Recommendation</a:t>
            </a:r>
          </a:p>
          <a:p>
            <a:pPr marL="402125" indent="-380962" defTabSz="609518">
              <a:spcBef>
                <a:spcPts val="667"/>
              </a:spcBef>
              <a:spcAft>
                <a:spcPts val="667"/>
              </a:spcAft>
              <a:buClr>
                <a:srgbClr val="626469"/>
              </a:buClr>
              <a:buFont typeface="Wingdings" panose="05000000000000000000" pitchFamily="2" charset="2"/>
              <a:buChar char="q"/>
            </a:pPr>
            <a:r>
              <a:rPr lang="en-US" sz="2000" dirty="0">
                <a:solidFill>
                  <a:srgbClr val="626469"/>
                </a:solidFill>
              </a:rPr>
              <a:t>Approval </a:t>
            </a:r>
          </a:p>
        </p:txBody>
      </p:sp>
      <p:sp>
        <p:nvSpPr>
          <p:cNvPr id="2" name="TextBox 1">
            <a:extLst>
              <a:ext uri="{FF2B5EF4-FFF2-40B4-BE49-F238E27FC236}">
                <a16:creationId xmlns:a16="http://schemas.microsoft.com/office/drawing/2014/main" id="{DC33F9D5-F9CD-45B3-ABF3-E17F84198346}"/>
              </a:ext>
            </a:extLst>
          </p:cNvPr>
          <p:cNvSpPr txBox="1"/>
          <p:nvPr/>
        </p:nvSpPr>
        <p:spPr>
          <a:xfrm>
            <a:off x="6966210" y="5108342"/>
            <a:ext cx="4488457" cy="830997"/>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defTabSz="609518"/>
            <a:r>
              <a:rPr lang="en-US" sz="1600" b="1" dirty="0">
                <a:solidFill>
                  <a:prstClr val="black"/>
                </a:solidFill>
                <a:latin typeface="Arial"/>
              </a:rPr>
              <a:t>PCR data/format can be used throughout appropriate sections of this deck (to avoid duplicate work).</a:t>
            </a:r>
          </a:p>
        </p:txBody>
      </p:sp>
      <p:graphicFrame>
        <p:nvGraphicFramePr>
          <p:cNvPr id="3" name="Table 2">
            <a:extLst>
              <a:ext uri="{FF2B5EF4-FFF2-40B4-BE49-F238E27FC236}">
                <a16:creationId xmlns:a16="http://schemas.microsoft.com/office/drawing/2014/main" id="{BFF0D0A0-ADF2-4AA1-BB2E-8E27EB7AA831}"/>
              </a:ext>
            </a:extLst>
          </p:cNvPr>
          <p:cNvGraphicFramePr>
            <a:graphicFrameLocks noGrp="1"/>
          </p:cNvGraphicFramePr>
          <p:nvPr>
            <p:extLst/>
          </p:nvPr>
        </p:nvGraphicFramePr>
        <p:xfrm>
          <a:off x="383262" y="240191"/>
          <a:ext cx="8126942" cy="1097264"/>
        </p:xfrm>
        <a:graphic>
          <a:graphicData uri="http://schemas.openxmlformats.org/drawingml/2006/table">
            <a:tbl>
              <a:tblPr firstRow="1" bandRow="1">
                <a:tableStyleId>{5C22544A-7EE6-4342-B048-85BDC9FD1C3A}</a:tableStyleId>
              </a:tblPr>
              <a:tblGrid>
                <a:gridCol w="2773015">
                  <a:extLst>
                    <a:ext uri="{9D8B030D-6E8A-4147-A177-3AD203B41FA5}">
                      <a16:colId xmlns:a16="http://schemas.microsoft.com/office/drawing/2014/main" val="1927225444"/>
                    </a:ext>
                  </a:extLst>
                </a:gridCol>
                <a:gridCol w="5353927">
                  <a:extLst>
                    <a:ext uri="{9D8B030D-6E8A-4147-A177-3AD203B41FA5}">
                      <a16:colId xmlns:a16="http://schemas.microsoft.com/office/drawing/2014/main" val="3454703381"/>
                    </a:ext>
                  </a:extLst>
                </a:gridCol>
              </a:tblGrid>
              <a:tr h="1097137">
                <a:tc>
                  <a:txBody>
                    <a:bodyPr/>
                    <a:lstStyle/>
                    <a:p>
                      <a:pPr marL="0" marR="0" lvl="0" indent="0" algn="l" defTabSz="457184" rtl="0" eaLnBrk="1" fontAlgn="auto" latinLnBrk="0" hangingPunct="1">
                        <a:lnSpc>
                          <a:spcPct val="100000"/>
                        </a:lnSpc>
                        <a:spcBef>
                          <a:spcPts val="0"/>
                        </a:spcBef>
                        <a:spcAft>
                          <a:spcPts val="0"/>
                        </a:spcAft>
                        <a:buClrTx/>
                        <a:buSzTx/>
                        <a:buFontTx/>
                        <a:buNone/>
                        <a:tabLst/>
                        <a:defRPr/>
                      </a:pPr>
                      <a:r>
                        <a:rPr lang="en-US" sz="3200" dirty="0">
                          <a:solidFill>
                            <a:srgbClr val="36C746"/>
                          </a:solidFill>
                        </a:rPr>
                        <a:t>Sourcing Board:</a:t>
                      </a:r>
                    </a:p>
                  </a:txBody>
                  <a:tcPr marL="121904" marR="121904" marT="60952" marB="60952">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457184" rtl="0" eaLnBrk="1" fontAlgn="auto" latinLnBrk="0" hangingPunct="1">
                        <a:lnSpc>
                          <a:spcPct val="100000"/>
                        </a:lnSpc>
                        <a:spcBef>
                          <a:spcPts val="0"/>
                        </a:spcBef>
                        <a:spcAft>
                          <a:spcPts val="0"/>
                        </a:spcAft>
                        <a:buClrTx/>
                        <a:buSzTx/>
                        <a:buFontTx/>
                        <a:buNone/>
                        <a:tabLst/>
                        <a:defRPr/>
                      </a:pPr>
                      <a:r>
                        <a:rPr lang="en-US" sz="3200" dirty="0">
                          <a:solidFill>
                            <a:srgbClr val="FF0000"/>
                          </a:solidFill>
                        </a:rPr>
                        <a:t>Program Name</a:t>
                      </a:r>
                      <a:r>
                        <a:rPr lang="en-US" sz="3200" dirty="0"/>
                        <a:t> </a:t>
                      </a:r>
                    </a:p>
                  </a:txBody>
                  <a:tcPr marL="121904" marR="121904" marT="60952" marB="60952">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79964819"/>
                  </a:ext>
                </a:extLst>
              </a:tr>
            </a:tbl>
          </a:graphicData>
        </a:graphic>
      </p:graphicFrame>
    </p:spTree>
    <p:extLst>
      <p:ext uri="{BB962C8B-B14F-4D97-AF65-F5344CB8AC3E}">
        <p14:creationId xmlns:p14="http://schemas.microsoft.com/office/powerpoint/2010/main" val="30024484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ubtitle 2">
            <a:extLst>
              <a:ext uri="{FF2B5EF4-FFF2-40B4-BE49-F238E27FC236}">
                <a16:creationId xmlns:a16="http://schemas.microsoft.com/office/drawing/2014/main" id="{A4DEDA94-C5FD-48FE-9462-CBEB8281955A}"/>
              </a:ext>
            </a:extLst>
          </p:cNvPr>
          <p:cNvSpPr txBox="1">
            <a:spLocks/>
          </p:cNvSpPr>
          <p:nvPr/>
        </p:nvSpPr>
        <p:spPr>
          <a:xfrm>
            <a:off x="-1" y="446"/>
            <a:ext cx="12190413" cy="636552"/>
          </a:xfrm>
          <a:prstGeom prst="rect">
            <a:avLst/>
          </a:prstGeom>
          <a:solidFill>
            <a:srgbClr val="00B050"/>
          </a:solidFill>
        </p:spPr>
        <p:txBody>
          <a:bodyPr vert="horz" lIns="91440" tIns="45720" rIns="91440" bIns="45720" rtlCol="0">
            <a:normAutofit/>
          </a:bodyPr>
          <a:lstStyle>
            <a:lvl1pPr marL="228577" indent="-228577" algn="l" defTabSz="91430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31" indent="-228577" algn="l" defTabSz="91430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86" indent="-228577" algn="l" defTabSz="91430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40"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194"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solidFill>
                  <a:schemeClr val="bg1"/>
                </a:solidFill>
                <a:latin typeface="Arial" panose="020B0604020202020204" pitchFamily="34" charset="0"/>
                <a:cs typeface="Arial" panose="020B0604020202020204" pitchFamily="34" charset="0"/>
              </a:rPr>
              <a:t>Supplier / Program Name – Project Overview</a:t>
            </a:r>
          </a:p>
          <a:p>
            <a:endParaRPr lang="en-US" sz="2400" b="1" dirty="0">
              <a:solidFill>
                <a:schemeClr val="bg1"/>
              </a:solidFill>
            </a:endParaRPr>
          </a:p>
        </p:txBody>
      </p:sp>
      <p:sp>
        <p:nvSpPr>
          <p:cNvPr id="21" name="Rounded Rectangle 21">
            <a:extLst>
              <a:ext uri="{FF2B5EF4-FFF2-40B4-BE49-F238E27FC236}">
                <a16:creationId xmlns:a16="http://schemas.microsoft.com/office/drawing/2014/main" id="{CA81A779-6A9A-4274-9A83-A660E2701CF6}"/>
              </a:ext>
            </a:extLst>
          </p:cNvPr>
          <p:cNvSpPr/>
          <p:nvPr/>
        </p:nvSpPr>
        <p:spPr>
          <a:xfrm>
            <a:off x="267268" y="4133247"/>
            <a:ext cx="4056964" cy="1696159"/>
          </a:xfrm>
          <a:prstGeom prst="roundRect">
            <a:avLst/>
          </a:prstGeom>
          <a:solidFill>
            <a:sysClr val="window" lastClr="FFFFFF"/>
          </a:solidFill>
          <a:ln w="9525" cap="flat" cmpd="sng" algn="ctr">
            <a:noFill/>
            <a:prstDash val="solid"/>
          </a:ln>
          <a:effectLst/>
        </p:spPr>
        <p:txBody>
          <a:bodyPr rtlCol="0" anchor="ctr"/>
          <a:lstStyle/>
          <a:p>
            <a:pPr marL="285750" marR="0" lvl="0" indent="-285750" defTabSz="914309"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0" dirty="0">
                <a:solidFill>
                  <a:srgbClr val="262626"/>
                </a:solidFill>
                <a:latin typeface="Arial"/>
              </a:rPr>
              <a:t>Project Benefits/ Estimated savings:</a:t>
            </a:r>
          </a:p>
          <a:p>
            <a:pPr marL="285750" marR="0" lvl="0" indent="-285750" defTabSz="914309"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i="0" u="none" strike="noStrike" kern="0" cap="none" spc="0" normalizeH="0" baseline="0" noProof="0" dirty="0">
              <a:ln>
                <a:noFill/>
              </a:ln>
              <a:solidFill>
                <a:srgbClr val="00B050"/>
              </a:solidFill>
              <a:effectLst/>
              <a:uLnTx/>
              <a:uFillTx/>
              <a:latin typeface="Arial"/>
            </a:endParaRPr>
          </a:p>
          <a:p>
            <a:pPr marL="285750" indent="-285750">
              <a:buFont typeface="Arial" panose="020B0604020202020204" pitchFamily="34" charset="0"/>
              <a:buChar char="•"/>
            </a:pPr>
            <a:r>
              <a:rPr lang="en-US" sz="1400" kern="0" dirty="0">
                <a:solidFill>
                  <a:srgbClr val="262626"/>
                </a:solidFill>
                <a:latin typeface="Arial"/>
              </a:rPr>
              <a:t>Funding support: </a:t>
            </a:r>
            <a:endParaRPr lang="en-US" sz="1400" dirty="0">
              <a:solidFill>
                <a:schemeClr val="bg1">
                  <a:lumMod val="50000"/>
                </a:schemeClr>
              </a:solidFill>
            </a:endParaRPr>
          </a:p>
          <a:p>
            <a:r>
              <a:rPr lang="en-US" sz="1400" dirty="0">
                <a:solidFill>
                  <a:schemeClr val="bg1">
                    <a:lumMod val="50000"/>
                  </a:schemeClr>
                </a:solidFill>
              </a:rPr>
              <a:t>	</a:t>
            </a:r>
            <a:r>
              <a:rPr lang="en-US" sz="1400" dirty="0" err="1">
                <a:solidFill>
                  <a:srgbClr val="FF0000"/>
                </a:solidFill>
              </a:rPr>
              <a:t>LoB</a:t>
            </a:r>
            <a:r>
              <a:rPr lang="en-US" sz="1400" dirty="0">
                <a:solidFill>
                  <a:srgbClr val="FF0000"/>
                </a:solidFill>
              </a:rPr>
              <a:t> / Global GSC / GSC China / others</a:t>
            </a:r>
          </a:p>
          <a:p>
            <a:pPr marL="285750" indent="-285750" defTabSz="914309">
              <a:buFont typeface="Arial" panose="020B0604020202020204" pitchFamily="34" charset="0"/>
              <a:buChar char="•"/>
              <a:defRPr/>
            </a:pPr>
            <a:endParaRPr lang="en-US" sz="1400" kern="0" dirty="0">
              <a:solidFill>
                <a:srgbClr val="262626"/>
              </a:solidFill>
              <a:latin typeface="Arial"/>
            </a:endParaRPr>
          </a:p>
          <a:p>
            <a:pPr marL="285750" indent="-285750" defTabSz="914309">
              <a:buFont typeface="Arial" panose="020B0604020202020204" pitchFamily="34" charset="0"/>
              <a:buChar char="•"/>
              <a:defRPr/>
            </a:pPr>
            <a:endParaRPr lang="en-US" sz="1400" kern="0" dirty="0">
              <a:solidFill>
                <a:srgbClr val="00B050"/>
              </a:solidFill>
              <a:latin typeface="Arial"/>
            </a:endParaRPr>
          </a:p>
          <a:p>
            <a:pPr marL="285750" indent="-285750" defTabSz="914309">
              <a:buFont typeface="Arial" panose="020B0604020202020204" pitchFamily="34" charset="0"/>
              <a:buChar char="•"/>
              <a:defRPr/>
            </a:pPr>
            <a:r>
              <a:rPr lang="en-US" sz="1400" kern="0" dirty="0">
                <a:solidFill>
                  <a:srgbClr val="262626"/>
                </a:solidFill>
                <a:latin typeface="Arial"/>
              </a:rPr>
              <a:t>Project Risks</a:t>
            </a:r>
            <a:r>
              <a:rPr lang="en-US" sz="1400" b="1" kern="0" dirty="0">
                <a:solidFill>
                  <a:srgbClr val="262626"/>
                </a:solidFill>
                <a:latin typeface="Arial"/>
              </a:rPr>
              <a:t>: </a:t>
            </a:r>
            <a:r>
              <a:rPr lang="en-US" sz="1400" kern="0" dirty="0">
                <a:solidFill>
                  <a:srgbClr val="FF0000"/>
                </a:solidFill>
                <a:latin typeface="Arial"/>
              </a:rPr>
              <a:t>If Any risk identified </a:t>
            </a:r>
          </a:p>
          <a:p>
            <a:pPr marL="285750" indent="-285750" defTabSz="914309">
              <a:buFont typeface="Arial" panose="020B0604020202020204" pitchFamily="34" charset="0"/>
              <a:buChar char="•"/>
              <a:defRPr/>
            </a:pPr>
            <a:endParaRPr lang="en-US" sz="1600" b="1" kern="0" dirty="0">
              <a:solidFill>
                <a:srgbClr val="00B050"/>
              </a:solidFill>
              <a:latin typeface="Arial"/>
            </a:endParaRPr>
          </a:p>
          <a:p>
            <a:pPr marL="285750" marR="0" lvl="0" indent="-285750" defTabSz="914309"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1" i="0" u="none" strike="noStrike" kern="0" cap="none" spc="0" normalizeH="0" baseline="0" noProof="0" dirty="0">
              <a:ln>
                <a:noFill/>
              </a:ln>
              <a:solidFill>
                <a:srgbClr val="00B050"/>
              </a:solidFill>
              <a:effectLst/>
              <a:uLnTx/>
              <a:uFillTx/>
              <a:latin typeface="Arial"/>
            </a:endParaRPr>
          </a:p>
        </p:txBody>
      </p:sp>
      <p:sp>
        <p:nvSpPr>
          <p:cNvPr id="26" name="Rounded Rectangle 14">
            <a:extLst>
              <a:ext uri="{FF2B5EF4-FFF2-40B4-BE49-F238E27FC236}">
                <a16:creationId xmlns:a16="http://schemas.microsoft.com/office/drawing/2014/main" id="{38560773-1418-4592-B65F-E5AD92E306AD}"/>
              </a:ext>
            </a:extLst>
          </p:cNvPr>
          <p:cNvSpPr/>
          <p:nvPr/>
        </p:nvSpPr>
        <p:spPr>
          <a:xfrm>
            <a:off x="267268" y="1008413"/>
            <a:ext cx="5311600" cy="5698907"/>
          </a:xfrm>
          <a:prstGeom prst="roundRect">
            <a:avLst>
              <a:gd name="adj" fmla="val 5321"/>
            </a:avLst>
          </a:prstGeom>
          <a:noFill/>
          <a:ln w="38100" cap="flat" cmpd="sng" algn="ctr">
            <a:solidFill>
              <a:srgbClr val="00B050"/>
            </a:solidFill>
            <a:prstDash val="solid"/>
          </a:ln>
          <a:effectLst/>
        </p:spPr>
        <p:txBody>
          <a:bodyPr rtlCol="0" anchor="ctr"/>
          <a:lstStyle/>
          <a:p>
            <a:pPr marL="0" marR="0" lvl="1" indent="0" defTabSz="1159788" eaLnBrk="1" fontAlgn="auto" latinLnBrk="0" hangingPunct="1">
              <a:lnSpc>
                <a:spcPct val="100000"/>
              </a:lnSpc>
              <a:spcBef>
                <a:spcPts val="0"/>
              </a:spcBef>
              <a:spcAft>
                <a:spcPts val="0"/>
              </a:spcAft>
              <a:buClr>
                <a:srgbClr val="626469"/>
              </a:buClr>
              <a:buSzTx/>
              <a:buFontTx/>
              <a:buNone/>
              <a:tabLst/>
              <a:defRPr/>
            </a:pPr>
            <a:endParaRPr kumimoji="0" lang="en-US" altLang="zh-CN" sz="1200" b="0" i="0" u="none" strike="noStrike" kern="0" cap="none" spc="0" normalizeH="0" baseline="0" noProof="0" dirty="0">
              <a:ln>
                <a:noFill/>
              </a:ln>
              <a:solidFill>
                <a:prstClr val="black">
                  <a:lumMod val="50000"/>
                  <a:lumOff val="50000"/>
                </a:prstClr>
              </a:solidFill>
              <a:effectLst/>
              <a:uLnTx/>
              <a:uFillTx/>
              <a:latin typeface="Arial"/>
              <a:ea typeface="+mn-ea"/>
              <a:cs typeface="+mn-cs"/>
            </a:endParaRPr>
          </a:p>
        </p:txBody>
      </p:sp>
      <p:sp>
        <p:nvSpPr>
          <p:cNvPr id="28" name="Rectangle 27">
            <a:extLst>
              <a:ext uri="{FF2B5EF4-FFF2-40B4-BE49-F238E27FC236}">
                <a16:creationId xmlns:a16="http://schemas.microsoft.com/office/drawing/2014/main" id="{3E6A560E-C797-46EB-8848-5884BF0949A3}"/>
              </a:ext>
            </a:extLst>
          </p:cNvPr>
          <p:cNvSpPr/>
          <p:nvPr/>
        </p:nvSpPr>
        <p:spPr>
          <a:xfrm>
            <a:off x="2038240" y="1258873"/>
            <a:ext cx="4056965" cy="1600438"/>
          </a:xfrm>
          <a:prstGeom prst="rect">
            <a:avLst/>
          </a:prstGeom>
        </p:spPr>
        <p:txBody>
          <a:bodyPr wrap="square">
            <a:spAutoFit/>
          </a:bodyPr>
          <a:lstStyle/>
          <a:p>
            <a:pPr marL="0" lvl="1" defTabSz="1159788">
              <a:buClr>
                <a:srgbClr val="626469"/>
              </a:buClr>
            </a:pPr>
            <a:r>
              <a:rPr lang="en-US" altLang="zh-CN" sz="1400" dirty="0">
                <a:latin typeface="Arial"/>
              </a:rPr>
              <a:t>Description: </a:t>
            </a:r>
            <a:r>
              <a:rPr lang="en-US" altLang="zh-CN" sz="1400" dirty="0">
                <a:solidFill>
                  <a:srgbClr val="FF0000"/>
                </a:solidFill>
                <a:latin typeface="Arial"/>
              </a:rPr>
              <a:t>Change of supplier from</a:t>
            </a:r>
          </a:p>
          <a:p>
            <a:pPr marL="0" lvl="1" defTabSz="1159788">
              <a:buClr>
                <a:srgbClr val="626469"/>
              </a:buClr>
            </a:pPr>
            <a:r>
              <a:rPr lang="en-US" altLang="zh-CN" sz="1400" dirty="0">
                <a:solidFill>
                  <a:srgbClr val="FF0000"/>
                </a:solidFill>
                <a:latin typeface="Arial"/>
              </a:rPr>
              <a:t> A supplier to B supplier. In this business </a:t>
            </a:r>
          </a:p>
          <a:p>
            <a:pPr marL="0" lvl="1" defTabSz="1159788">
              <a:buClr>
                <a:srgbClr val="626469"/>
              </a:buClr>
            </a:pPr>
            <a:r>
              <a:rPr lang="en-US" altLang="zh-CN" sz="1400" dirty="0">
                <a:solidFill>
                  <a:srgbClr val="FF0000"/>
                </a:solidFill>
                <a:latin typeface="Arial"/>
              </a:rPr>
              <a:t>case it is reflected eight part numbers </a:t>
            </a:r>
          </a:p>
          <a:p>
            <a:pPr marL="0" lvl="1" defTabSz="1159788">
              <a:buClr>
                <a:srgbClr val="626469"/>
              </a:buClr>
            </a:pPr>
            <a:r>
              <a:rPr lang="en-US" altLang="zh-CN" sz="1400" dirty="0">
                <a:solidFill>
                  <a:srgbClr val="FF0000"/>
                </a:solidFill>
                <a:latin typeface="Arial"/>
              </a:rPr>
              <a:t>with two and three poles…</a:t>
            </a:r>
          </a:p>
          <a:p>
            <a:pPr marL="0" lvl="1" defTabSz="1159788">
              <a:buClr>
                <a:srgbClr val="626469"/>
              </a:buClr>
            </a:pPr>
            <a:endParaRPr lang="en-US" altLang="zh-CN" sz="1400" dirty="0">
              <a:solidFill>
                <a:schemeClr val="bg2">
                  <a:lumMod val="50000"/>
                </a:schemeClr>
              </a:solidFill>
              <a:latin typeface="Arial"/>
            </a:endParaRPr>
          </a:p>
          <a:p>
            <a:pPr marL="0" lvl="1" defTabSz="1159788">
              <a:buClr>
                <a:srgbClr val="626469"/>
              </a:buClr>
            </a:pPr>
            <a:r>
              <a:rPr lang="en-US" altLang="zh-CN" sz="1400" dirty="0">
                <a:latin typeface="Arial"/>
              </a:rPr>
              <a:t>Justification</a:t>
            </a:r>
            <a:r>
              <a:rPr lang="en-US" altLang="zh-CN" sz="1400" dirty="0">
                <a:solidFill>
                  <a:schemeClr val="bg2">
                    <a:lumMod val="50000"/>
                  </a:schemeClr>
                </a:solidFill>
                <a:latin typeface="Arial"/>
              </a:rPr>
              <a:t>: </a:t>
            </a:r>
            <a:r>
              <a:rPr lang="en-US" altLang="zh-CN" sz="1400" dirty="0">
                <a:solidFill>
                  <a:srgbClr val="FF0000"/>
                </a:solidFill>
                <a:latin typeface="Arial"/>
              </a:rPr>
              <a:t>Risk, productivity, etc..</a:t>
            </a:r>
          </a:p>
          <a:p>
            <a:pPr marL="228571" lvl="1" indent="-228571" defTabSz="1159788">
              <a:buClr>
                <a:srgbClr val="626469"/>
              </a:buClr>
              <a:buFont typeface="Arial" panose="020B0604020202020204" pitchFamily="34" charset="0"/>
              <a:buChar char="•"/>
            </a:pPr>
            <a:endParaRPr lang="en-US" altLang="zh-CN" sz="1400" dirty="0">
              <a:solidFill>
                <a:srgbClr val="00B050"/>
              </a:solidFill>
              <a:latin typeface="Arial"/>
            </a:endParaRPr>
          </a:p>
        </p:txBody>
      </p:sp>
      <p:sp>
        <p:nvSpPr>
          <p:cNvPr id="32" name="Rounded Rectangle 21">
            <a:extLst>
              <a:ext uri="{FF2B5EF4-FFF2-40B4-BE49-F238E27FC236}">
                <a16:creationId xmlns:a16="http://schemas.microsoft.com/office/drawing/2014/main" id="{5BF92E7E-C37B-4317-B2B2-B4F0767688DC}"/>
              </a:ext>
            </a:extLst>
          </p:cNvPr>
          <p:cNvSpPr/>
          <p:nvPr/>
        </p:nvSpPr>
        <p:spPr>
          <a:xfrm>
            <a:off x="1109609" y="778879"/>
            <a:ext cx="3287590" cy="338113"/>
          </a:xfrm>
          <a:prstGeom prst="roundRect">
            <a:avLst/>
          </a:prstGeom>
          <a:solidFill>
            <a:sysClr val="window" lastClr="FFFFFF"/>
          </a:solidFill>
          <a:ln w="9525" cap="flat" cmpd="sng" algn="ctr">
            <a:noFill/>
            <a:prstDash val="solid"/>
          </a:ln>
          <a:effectLst/>
        </p:spPr>
        <p:txBody>
          <a:bodyPr rtlCol="0" anchor="ctr"/>
          <a:lstStyle/>
          <a:p>
            <a:pPr marL="0" marR="0" lvl="0" indent="0" algn="ctr" defTabSz="914309" eaLnBrk="1" fontAlgn="auto" latinLnBrk="0" hangingPunct="1">
              <a:lnSpc>
                <a:spcPct val="100000"/>
              </a:lnSpc>
              <a:spcBef>
                <a:spcPts val="0"/>
              </a:spcBef>
              <a:spcAft>
                <a:spcPts val="0"/>
              </a:spcAft>
              <a:buClrTx/>
              <a:buSzTx/>
              <a:buFontTx/>
              <a:buNone/>
              <a:tabLst/>
              <a:defRPr/>
            </a:pPr>
            <a:r>
              <a:rPr lang="en-US" sz="1600" b="1" kern="0" dirty="0">
                <a:solidFill>
                  <a:srgbClr val="00B050"/>
                </a:solidFill>
                <a:latin typeface="Arial"/>
              </a:rPr>
              <a:t>Project Executive Summary</a:t>
            </a:r>
            <a:endParaRPr kumimoji="0" lang="en-US" sz="1600" b="1" i="0" u="none" strike="noStrike" kern="0" cap="none" spc="0" normalizeH="0" baseline="0" noProof="0" dirty="0">
              <a:ln>
                <a:noFill/>
              </a:ln>
              <a:solidFill>
                <a:srgbClr val="00B050"/>
              </a:solidFill>
              <a:effectLst/>
              <a:uLnTx/>
              <a:uFillTx/>
              <a:latin typeface="Arial"/>
            </a:endParaRPr>
          </a:p>
        </p:txBody>
      </p:sp>
      <p:sp>
        <p:nvSpPr>
          <p:cNvPr id="2" name="TextBox 1">
            <a:extLst>
              <a:ext uri="{FF2B5EF4-FFF2-40B4-BE49-F238E27FC236}">
                <a16:creationId xmlns:a16="http://schemas.microsoft.com/office/drawing/2014/main" id="{03EB391A-9365-4F6C-85C6-D3E869C88DDB}"/>
              </a:ext>
            </a:extLst>
          </p:cNvPr>
          <p:cNvSpPr txBox="1"/>
          <p:nvPr/>
        </p:nvSpPr>
        <p:spPr>
          <a:xfrm>
            <a:off x="565078" y="1376737"/>
            <a:ext cx="1331685" cy="2031325"/>
          </a:xfrm>
          <a:prstGeom prst="rect">
            <a:avLst/>
          </a:prstGeom>
          <a:solidFill>
            <a:schemeClr val="bg1"/>
          </a:solidFill>
          <a:ln>
            <a:solidFill>
              <a:schemeClr val="accent1"/>
            </a:solidFill>
            <a:prstDash val="sysDash"/>
          </a:ln>
        </p:spPr>
        <p:txBody>
          <a:bodyPr wrap="square" rtlCol="0">
            <a:spAutoFit/>
          </a:bodyPr>
          <a:lstStyle/>
          <a:p>
            <a:r>
              <a:rPr lang="es-419" dirty="0" err="1">
                <a:solidFill>
                  <a:srgbClr val="FF0000"/>
                </a:solidFill>
              </a:rPr>
              <a:t>Pictures</a:t>
            </a:r>
            <a:r>
              <a:rPr lang="es-419" dirty="0">
                <a:solidFill>
                  <a:srgbClr val="FF0000"/>
                </a:solidFill>
              </a:rPr>
              <a:t> </a:t>
            </a:r>
            <a:r>
              <a:rPr lang="es-419" dirty="0" err="1">
                <a:solidFill>
                  <a:srgbClr val="FF0000"/>
                </a:solidFill>
              </a:rPr>
              <a:t>of</a:t>
            </a:r>
            <a:r>
              <a:rPr lang="es-419" dirty="0">
                <a:solidFill>
                  <a:srgbClr val="FF0000"/>
                </a:solidFill>
              </a:rPr>
              <a:t> </a:t>
            </a:r>
            <a:r>
              <a:rPr lang="es-419" dirty="0" err="1">
                <a:solidFill>
                  <a:srgbClr val="FF0000"/>
                </a:solidFill>
              </a:rPr>
              <a:t>Parts</a:t>
            </a:r>
            <a:r>
              <a:rPr lang="es-419" dirty="0">
                <a:solidFill>
                  <a:srgbClr val="FF0000"/>
                </a:solidFill>
              </a:rPr>
              <a:t>, </a:t>
            </a:r>
            <a:r>
              <a:rPr lang="es-419" dirty="0" err="1">
                <a:solidFill>
                  <a:srgbClr val="FF0000"/>
                </a:solidFill>
              </a:rPr>
              <a:t>products</a:t>
            </a:r>
            <a:r>
              <a:rPr lang="es-419" dirty="0">
                <a:solidFill>
                  <a:srgbClr val="FF0000"/>
                </a:solidFill>
              </a:rPr>
              <a:t>..</a:t>
            </a:r>
          </a:p>
          <a:p>
            <a:endParaRPr lang="es-419" dirty="0"/>
          </a:p>
          <a:p>
            <a:endParaRPr lang="es-419" dirty="0"/>
          </a:p>
          <a:p>
            <a:endParaRPr lang="es-419" dirty="0"/>
          </a:p>
          <a:p>
            <a:endParaRPr lang="en-US" dirty="0"/>
          </a:p>
        </p:txBody>
      </p:sp>
      <p:graphicFrame>
        <p:nvGraphicFramePr>
          <p:cNvPr id="23" name="Table 22">
            <a:extLst>
              <a:ext uri="{FF2B5EF4-FFF2-40B4-BE49-F238E27FC236}">
                <a16:creationId xmlns:a16="http://schemas.microsoft.com/office/drawing/2014/main" id="{304A3A86-C177-4CB2-BD63-043B83126B54}"/>
              </a:ext>
            </a:extLst>
          </p:cNvPr>
          <p:cNvGraphicFramePr>
            <a:graphicFrameLocks noGrp="1"/>
          </p:cNvGraphicFramePr>
          <p:nvPr>
            <p:extLst>
              <p:ext uri="{D42A27DB-BD31-4B8C-83A1-F6EECF244321}">
                <p14:modId xmlns:p14="http://schemas.microsoft.com/office/powerpoint/2010/main" val="3274305372"/>
              </p:ext>
            </p:extLst>
          </p:nvPr>
        </p:nvGraphicFramePr>
        <p:xfrm>
          <a:off x="5876679" y="1008413"/>
          <a:ext cx="5937288" cy="5499533"/>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2489311">
                  <a:extLst>
                    <a:ext uri="{9D8B030D-6E8A-4147-A177-3AD203B41FA5}">
                      <a16:colId xmlns:a16="http://schemas.microsoft.com/office/drawing/2014/main" val="721839727"/>
                    </a:ext>
                  </a:extLst>
                </a:gridCol>
                <a:gridCol w="3447977">
                  <a:extLst>
                    <a:ext uri="{9D8B030D-6E8A-4147-A177-3AD203B41FA5}">
                      <a16:colId xmlns:a16="http://schemas.microsoft.com/office/drawing/2014/main" val="1142661538"/>
                    </a:ext>
                  </a:extLst>
                </a:gridCol>
              </a:tblGrid>
              <a:tr h="390511">
                <a:tc>
                  <a:txBody>
                    <a:bodyPr/>
                    <a:lstStyle/>
                    <a:p>
                      <a:r>
                        <a:rPr lang="en-US" sz="1500" dirty="0"/>
                        <a:t>Scope</a:t>
                      </a:r>
                    </a:p>
                  </a:txBody>
                  <a:tcPr marL="121904" marR="121904" marT="60952" marB="60952">
                    <a:solidFill>
                      <a:srgbClr val="00B050"/>
                    </a:solidFill>
                  </a:tcPr>
                </a:tc>
                <a:tc>
                  <a:txBody>
                    <a:bodyPr/>
                    <a:lstStyle/>
                    <a:p>
                      <a:r>
                        <a:rPr lang="en-US" sz="1500" dirty="0">
                          <a:solidFill>
                            <a:srgbClr val="FF0000"/>
                          </a:solidFill>
                        </a:rPr>
                        <a:t>Category</a:t>
                      </a:r>
                    </a:p>
                  </a:txBody>
                  <a:tcPr marL="121904" marR="121904" marT="60952" marB="60952">
                    <a:solidFill>
                      <a:srgbClr val="00B050"/>
                    </a:solidFill>
                  </a:tcPr>
                </a:tc>
                <a:extLst>
                  <a:ext uri="{0D108BD9-81ED-4DB2-BD59-A6C34878D82A}">
                    <a16:rowId xmlns:a16="http://schemas.microsoft.com/office/drawing/2014/main" val="3178905513"/>
                  </a:ext>
                </a:extLst>
              </a:tr>
              <a:tr h="437351">
                <a:tc>
                  <a:txBody>
                    <a:bodyPr/>
                    <a:lstStyle/>
                    <a:p>
                      <a:r>
                        <a:rPr lang="en-US" sz="1100" dirty="0"/>
                        <a:t>Current Supplier(s), SOC Status, and Spend</a:t>
                      </a:r>
                    </a:p>
                  </a:txBody>
                  <a:tcPr marL="121904" marR="121904" marT="60952" marB="60952"/>
                </a:tc>
                <a:tc>
                  <a:txBody>
                    <a:bodyPr/>
                    <a:lstStyle/>
                    <a:p>
                      <a:r>
                        <a:rPr lang="en-US" sz="1100" b="1" dirty="0">
                          <a:solidFill>
                            <a:srgbClr val="FF0000"/>
                          </a:solidFill>
                        </a:rPr>
                        <a:t>Prince, SEG, $5M</a:t>
                      </a:r>
                      <a:endParaRPr lang="en-US" sz="1100" dirty="0">
                        <a:solidFill>
                          <a:srgbClr val="FF0000"/>
                        </a:solidFill>
                      </a:endParaRPr>
                    </a:p>
                  </a:txBody>
                  <a:tcPr marL="121904" marR="121904" marT="60952" marB="60952"/>
                </a:tc>
                <a:extLst>
                  <a:ext uri="{0D108BD9-81ED-4DB2-BD59-A6C34878D82A}">
                    <a16:rowId xmlns:a16="http://schemas.microsoft.com/office/drawing/2014/main" val="1743498366"/>
                  </a:ext>
                </a:extLst>
              </a:tr>
              <a:tr h="390511">
                <a:tc>
                  <a:txBody>
                    <a:bodyPr/>
                    <a:lstStyle/>
                    <a:p>
                      <a:r>
                        <a:rPr lang="en-US" sz="1100" dirty="0"/>
                        <a:t>New Supplier(s): SOC Status. Spend</a:t>
                      </a:r>
                    </a:p>
                  </a:txBody>
                  <a:tcPr marL="121904" marR="121904" marT="60952" marB="60952"/>
                </a:tc>
                <a:tc>
                  <a:txBody>
                    <a:bodyPr/>
                    <a:lstStyle/>
                    <a:p>
                      <a:r>
                        <a:rPr lang="en-US" sz="1100" b="1">
                          <a:solidFill>
                            <a:srgbClr val="FF0000"/>
                          </a:solidFill>
                        </a:rPr>
                        <a:t>Mallory, Niche, $</a:t>
                      </a:r>
                      <a:endParaRPr lang="en-US" sz="1100" dirty="0">
                        <a:solidFill>
                          <a:srgbClr val="FF0000"/>
                        </a:solidFill>
                      </a:endParaRPr>
                    </a:p>
                  </a:txBody>
                  <a:tcPr marL="121904" marR="121904" marT="60952" marB="60952"/>
                </a:tc>
                <a:extLst>
                  <a:ext uri="{0D108BD9-81ED-4DB2-BD59-A6C34878D82A}">
                    <a16:rowId xmlns:a16="http://schemas.microsoft.com/office/drawing/2014/main" val="4142658361"/>
                  </a:ext>
                </a:extLst>
              </a:tr>
              <a:tr h="390511">
                <a:tc>
                  <a:txBody>
                    <a:bodyPr/>
                    <a:lstStyle/>
                    <a:p>
                      <a:r>
                        <a:rPr lang="en-US" sz="1100" dirty="0"/>
                        <a:t># of parts by plant</a:t>
                      </a:r>
                    </a:p>
                  </a:txBody>
                  <a:tcPr marL="121904" marR="121904" marT="60952" marB="60952"/>
                </a:tc>
                <a:tc>
                  <a:txBody>
                    <a:bodyPr/>
                    <a:lstStyle/>
                    <a:p>
                      <a:r>
                        <a:rPr lang="en-US" sz="1100" b="1">
                          <a:solidFill>
                            <a:srgbClr val="FF0000"/>
                          </a:solidFill>
                        </a:rPr>
                        <a:t>50 parts El Paso, 20 parts Hopkins</a:t>
                      </a:r>
                      <a:endParaRPr lang="en-US" sz="1100" dirty="0">
                        <a:solidFill>
                          <a:srgbClr val="FF0000"/>
                        </a:solidFill>
                      </a:endParaRPr>
                    </a:p>
                  </a:txBody>
                  <a:tcPr marL="121904" marR="121904" marT="60952" marB="60952"/>
                </a:tc>
                <a:extLst>
                  <a:ext uri="{0D108BD9-81ED-4DB2-BD59-A6C34878D82A}">
                    <a16:rowId xmlns:a16="http://schemas.microsoft.com/office/drawing/2014/main" val="1141463968"/>
                  </a:ext>
                </a:extLst>
              </a:tr>
              <a:tr h="390511">
                <a:tc>
                  <a:txBody>
                    <a:bodyPr/>
                    <a:lstStyle/>
                    <a:p>
                      <a:r>
                        <a:rPr lang="en-US" sz="1100" dirty="0"/>
                        <a:t>Part Criticality (COS only)</a:t>
                      </a:r>
                    </a:p>
                  </a:txBody>
                  <a:tcPr marL="121904" marR="121904" marT="60952" marB="60952"/>
                </a:tc>
                <a:tc>
                  <a:txBody>
                    <a:bodyPr/>
                    <a:lstStyle/>
                    <a:p>
                      <a:r>
                        <a:rPr lang="en-US" sz="1100" b="1">
                          <a:solidFill>
                            <a:srgbClr val="FF0000"/>
                          </a:solidFill>
                        </a:rPr>
                        <a:t>Level 5 = 5 parts, level 3 = 45 parts, </a:t>
                      </a:r>
                      <a:endParaRPr lang="en-US" sz="1100" dirty="0">
                        <a:solidFill>
                          <a:srgbClr val="FF0000"/>
                        </a:solidFill>
                      </a:endParaRPr>
                    </a:p>
                  </a:txBody>
                  <a:tcPr marL="121904" marR="121904" marT="60952" marB="60952"/>
                </a:tc>
                <a:extLst>
                  <a:ext uri="{0D108BD9-81ED-4DB2-BD59-A6C34878D82A}">
                    <a16:rowId xmlns:a16="http://schemas.microsoft.com/office/drawing/2014/main" val="26780383"/>
                  </a:ext>
                </a:extLst>
              </a:tr>
              <a:tr h="390511">
                <a:tc>
                  <a:txBody>
                    <a:bodyPr/>
                    <a:lstStyle/>
                    <a:p>
                      <a:r>
                        <a:rPr lang="en-US" sz="1100" dirty="0"/>
                        <a:t>Product Lines Impacted (</a:t>
                      </a:r>
                      <a:r>
                        <a:rPr lang="en-US" sz="1100" dirty="0" err="1"/>
                        <a:t>LoB’s</a:t>
                      </a:r>
                      <a:r>
                        <a:rPr lang="en-US" sz="1100" dirty="0"/>
                        <a:t>/BU)</a:t>
                      </a:r>
                    </a:p>
                  </a:txBody>
                  <a:tcPr marL="121904" marR="121904" marT="60952" marB="60952"/>
                </a:tc>
                <a:tc>
                  <a:txBody>
                    <a:bodyPr/>
                    <a:lstStyle/>
                    <a:p>
                      <a:r>
                        <a:rPr lang="en-US" sz="1100" b="1">
                          <a:solidFill>
                            <a:srgbClr val="FF0000"/>
                          </a:solidFill>
                        </a:rPr>
                        <a:t>LV Swbd’s/B&amp;E/Power Products</a:t>
                      </a:r>
                      <a:endParaRPr lang="en-US" sz="1100" dirty="0">
                        <a:solidFill>
                          <a:srgbClr val="FF0000"/>
                        </a:solidFill>
                      </a:endParaRPr>
                    </a:p>
                  </a:txBody>
                  <a:tcPr marL="121904" marR="121904" marT="60952" marB="60952"/>
                </a:tc>
                <a:extLst>
                  <a:ext uri="{0D108BD9-81ED-4DB2-BD59-A6C34878D82A}">
                    <a16:rowId xmlns:a16="http://schemas.microsoft.com/office/drawing/2014/main" val="1726375615"/>
                  </a:ext>
                </a:extLst>
              </a:tr>
              <a:tr h="390511">
                <a:tc>
                  <a:txBody>
                    <a:bodyPr/>
                    <a:lstStyle/>
                    <a:p>
                      <a:r>
                        <a:rPr lang="en-US" sz="1100" dirty="0"/>
                        <a:t>Manufacturing Strategy (COS Only)</a:t>
                      </a:r>
                    </a:p>
                  </a:txBody>
                  <a:tcPr marL="121904" marR="121904" marT="60952" marB="60952"/>
                </a:tc>
                <a:tc>
                  <a:txBody>
                    <a:bodyPr/>
                    <a:lstStyle/>
                    <a:p>
                      <a:r>
                        <a:rPr lang="en-US" sz="1100" b="1" dirty="0">
                          <a:solidFill>
                            <a:srgbClr val="FF0000"/>
                          </a:solidFill>
                        </a:rPr>
                        <a:t>NEC/MEC, Internal/External, Where</a:t>
                      </a:r>
                      <a:endParaRPr lang="en-US" sz="1100" dirty="0">
                        <a:solidFill>
                          <a:srgbClr val="FF0000"/>
                        </a:solidFill>
                      </a:endParaRPr>
                    </a:p>
                  </a:txBody>
                  <a:tcPr marL="121904" marR="121904" marT="60952" marB="60952"/>
                </a:tc>
                <a:extLst>
                  <a:ext uri="{0D108BD9-81ED-4DB2-BD59-A6C34878D82A}">
                    <a16:rowId xmlns:a16="http://schemas.microsoft.com/office/drawing/2014/main" val="3839413055"/>
                  </a:ext>
                </a:extLst>
              </a:tr>
              <a:tr h="437351">
                <a:tc>
                  <a:txBody>
                    <a:bodyPr/>
                    <a:lstStyle/>
                    <a:p>
                      <a:r>
                        <a:rPr lang="en-US" sz="1100" dirty="0"/>
                        <a:t>Pre-BoC Blitz/Review Completion date (CoS Only)</a:t>
                      </a:r>
                    </a:p>
                  </a:txBody>
                  <a:tcPr marL="121904" marR="121904" marT="60952" marB="60952"/>
                </a:tc>
                <a:tc>
                  <a:txBody>
                    <a:bodyPr/>
                    <a:lstStyle/>
                    <a:p>
                      <a:r>
                        <a:rPr lang="en-US" sz="1100" b="1" dirty="0">
                          <a:solidFill>
                            <a:srgbClr val="FF0000"/>
                          </a:solidFill>
                        </a:rPr>
                        <a:t>(DATE)</a:t>
                      </a:r>
                      <a:endParaRPr lang="en-US" sz="1100" dirty="0">
                        <a:solidFill>
                          <a:srgbClr val="FF0000"/>
                        </a:solidFill>
                      </a:endParaRPr>
                    </a:p>
                  </a:txBody>
                  <a:tcPr marL="121904" marR="121904" marT="60952" marB="60952"/>
                </a:tc>
                <a:extLst>
                  <a:ext uri="{0D108BD9-81ED-4DB2-BD59-A6C34878D82A}">
                    <a16:rowId xmlns:a16="http://schemas.microsoft.com/office/drawing/2014/main" val="1698326218"/>
                  </a:ext>
                </a:extLst>
              </a:tr>
              <a:tr h="281371">
                <a:tc gridSpan="2">
                  <a:txBody>
                    <a:bodyPr/>
                    <a:lstStyle/>
                    <a:p>
                      <a:endParaRPr lang="en-US" sz="1100" dirty="0"/>
                    </a:p>
                  </a:txBody>
                  <a:tcPr marL="121904" marR="121904" marT="60952" marB="60952">
                    <a:noFill/>
                  </a:tcPr>
                </a:tc>
                <a:tc hMerge="1">
                  <a:txBody>
                    <a:bodyPr/>
                    <a:lstStyle/>
                    <a:p>
                      <a:endParaRPr lang="en-US"/>
                    </a:p>
                  </a:txBody>
                  <a:tcPr/>
                </a:tc>
                <a:extLst>
                  <a:ext uri="{0D108BD9-81ED-4DB2-BD59-A6C34878D82A}">
                    <a16:rowId xmlns:a16="http://schemas.microsoft.com/office/drawing/2014/main" val="140580278"/>
                  </a:ext>
                </a:extLst>
              </a:tr>
              <a:tr h="390511">
                <a:tc gridSpan="2">
                  <a:txBody>
                    <a:bodyPr/>
                    <a:lstStyle/>
                    <a:p>
                      <a:r>
                        <a:rPr lang="en-US" sz="1100" b="1" dirty="0">
                          <a:solidFill>
                            <a:schemeClr val="bg1"/>
                          </a:solidFill>
                        </a:rPr>
                        <a:t>Schedule</a:t>
                      </a:r>
                    </a:p>
                  </a:txBody>
                  <a:tcPr marL="121904" marR="121904" marT="60952" marB="60952">
                    <a:solidFill>
                      <a:srgbClr val="36C746"/>
                    </a:solidFill>
                  </a:tcPr>
                </a:tc>
                <a:tc hMerge="1">
                  <a:txBody>
                    <a:bodyPr/>
                    <a:lstStyle/>
                    <a:p>
                      <a:endParaRPr lang="en-US"/>
                    </a:p>
                  </a:txBody>
                  <a:tcPr/>
                </a:tc>
                <a:extLst>
                  <a:ext uri="{0D108BD9-81ED-4DB2-BD59-A6C34878D82A}">
                    <a16:rowId xmlns:a16="http://schemas.microsoft.com/office/drawing/2014/main" val="3026052412"/>
                  </a:ext>
                </a:extLst>
              </a:tr>
              <a:tr h="390511">
                <a:tc>
                  <a:txBody>
                    <a:bodyPr/>
                    <a:lstStyle/>
                    <a:p>
                      <a:r>
                        <a:rPr lang="en-US" sz="1100" dirty="0"/>
                        <a:t>RFQ/Benchmark (</a:t>
                      </a:r>
                      <a:r>
                        <a:rPr lang="en-US" sz="1100" dirty="0" err="1"/>
                        <a:t>Nego</a:t>
                      </a:r>
                      <a:r>
                        <a:rPr lang="en-US" sz="1100" dirty="0"/>
                        <a:t>) Completion</a:t>
                      </a:r>
                    </a:p>
                  </a:txBody>
                  <a:tcPr marL="121904" marR="121904" marT="60952" marB="60952"/>
                </a:tc>
                <a:tc>
                  <a:txBody>
                    <a:bodyPr/>
                    <a:lstStyle/>
                    <a:p>
                      <a:r>
                        <a:rPr lang="en-US" sz="1100" b="1" dirty="0">
                          <a:solidFill>
                            <a:srgbClr val="FF0000"/>
                          </a:solidFill>
                        </a:rPr>
                        <a:t>(DATE)</a:t>
                      </a:r>
                      <a:endParaRPr lang="en-US" sz="1100" dirty="0">
                        <a:solidFill>
                          <a:srgbClr val="FF0000"/>
                        </a:solidFill>
                      </a:endParaRPr>
                    </a:p>
                  </a:txBody>
                  <a:tcPr marL="121904" marR="121904" marT="60952" marB="60952"/>
                </a:tc>
                <a:extLst>
                  <a:ext uri="{0D108BD9-81ED-4DB2-BD59-A6C34878D82A}">
                    <a16:rowId xmlns:a16="http://schemas.microsoft.com/office/drawing/2014/main" val="3461685958"/>
                  </a:ext>
                </a:extLst>
              </a:tr>
              <a:tr h="390511">
                <a:tc>
                  <a:txBody>
                    <a:bodyPr/>
                    <a:lstStyle/>
                    <a:p>
                      <a:r>
                        <a:rPr lang="en-US" sz="1100" dirty="0" err="1"/>
                        <a:t>Nego</a:t>
                      </a:r>
                      <a:r>
                        <a:rPr lang="en-US" sz="1100" dirty="0"/>
                        <a:t> Date/BoC Presentation</a:t>
                      </a:r>
                    </a:p>
                  </a:txBody>
                  <a:tcPr marL="121904" marR="121904" marT="60952" marB="60952"/>
                </a:tc>
                <a:tc>
                  <a:txBody>
                    <a:bodyPr/>
                    <a:lstStyle/>
                    <a:p>
                      <a:r>
                        <a:rPr lang="en-US" sz="1100" b="1" dirty="0">
                          <a:solidFill>
                            <a:srgbClr val="FF0000"/>
                          </a:solidFill>
                        </a:rPr>
                        <a:t>(DATE)</a:t>
                      </a:r>
                      <a:endParaRPr lang="en-US" sz="1100" dirty="0">
                        <a:solidFill>
                          <a:srgbClr val="FF0000"/>
                        </a:solidFill>
                      </a:endParaRPr>
                    </a:p>
                  </a:txBody>
                  <a:tcPr marL="121904" marR="121904" marT="60952" marB="60952"/>
                </a:tc>
                <a:extLst>
                  <a:ext uri="{0D108BD9-81ED-4DB2-BD59-A6C34878D82A}">
                    <a16:rowId xmlns:a16="http://schemas.microsoft.com/office/drawing/2014/main" val="3955306591"/>
                  </a:ext>
                </a:extLst>
              </a:tr>
              <a:tr h="390511">
                <a:tc>
                  <a:txBody>
                    <a:bodyPr/>
                    <a:lstStyle/>
                    <a:p>
                      <a:r>
                        <a:rPr lang="en-US" sz="1100" dirty="0"/>
                        <a:t>Estimated Open Date</a:t>
                      </a:r>
                    </a:p>
                  </a:txBody>
                  <a:tcPr marL="121904" marR="121904" marT="60952" marB="60952"/>
                </a:tc>
                <a:tc>
                  <a:txBody>
                    <a:bodyPr/>
                    <a:lstStyle/>
                    <a:p>
                      <a:r>
                        <a:rPr lang="en-US" sz="1100" b="1" dirty="0">
                          <a:solidFill>
                            <a:srgbClr val="FF0000"/>
                          </a:solidFill>
                        </a:rPr>
                        <a:t>(DATE)</a:t>
                      </a:r>
                      <a:endParaRPr lang="en-US" sz="1100" dirty="0">
                        <a:solidFill>
                          <a:srgbClr val="FF0000"/>
                        </a:solidFill>
                      </a:endParaRPr>
                    </a:p>
                  </a:txBody>
                  <a:tcPr marL="121904" marR="121904" marT="60952" marB="60952"/>
                </a:tc>
                <a:extLst>
                  <a:ext uri="{0D108BD9-81ED-4DB2-BD59-A6C34878D82A}">
                    <a16:rowId xmlns:a16="http://schemas.microsoft.com/office/drawing/2014/main" val="3407515012"/>
                  </a:ext>
                </a:extLst>
              </a:tr>
              <a:tr h="390511">
                <a:tc>
                  <a:txBody>
                    <a:bodyPr/>
                    <a:lstStyle/>
                    <a:p>
                      <a:r>
                        <a:rPr lang="en-US" sz="1100" dirty="0"/>
                        <a:t>Estimated P&amp;L Impact Date</a:t>
                      </a:r>
                    </a:p>
                  </a:txBody>
                  <a:tcPr marL="121904" marR="121904" marT="60952" marB="60952"/>
                </a:tc>
                <a:tc>
                  <a:txBody>
                    <a:bodyPr/>
                    <a:lstStyle/>
                    <a:p>
                      <a:r>
                        <a:rPr lang="en-US" sz="1100" b="1" dirty="0">
                          <a:solidFill>
                            <a:srgbClr val="FF0000"/>
                          </a:solidFill>
                        </a:rPr>
                        <a:t>(DATE)</a:t>
                      </a:r>
                      <a:endParaRPr lang="en-US" sz="1100" dirty="0">
                        <a:solidFill>
                          <a:srgbClr val="FF0000"/>
                        </a:solidFill>
                      </a:endParaRPr>
                    </a:p>
                  </a:txBody>
                  <a:tcPr marL="121904" marR="121904" marT="60952" marB="60952"/>
                </a:tc>
                <a:extLst>
                  <a:ext uri="{0D108BD9-81ED-4DB2-BD59-A6C34878D82A}">
                    <a16:rowId xmlns:a16="http://schemas.microsoft.com/office/drawing/2014/main" val="766442460"/>
                  </a:ext>
                </a:extLst>
              </a:tr>
            </a:tbl>
          </a:graphicData>
        </a:graphic>
      </p:graphicFrame>
    </p:spTree>
    <p:extLst>
      <p:ext uri="{BB962C8B-B14F-4D97-AF65-F5344CB8AC3E}">
        <p14:creationId xmlns:p14="http://schemas.microsoft.com/office/powerpoint/2010/main" val="888330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D54CBF6B-5840-4AFA-9334-FB156BC29F50}"/>
              </a:ext>
            </a:extLst>
          </p:cNvPr>
          <p:cNvSpPr/>
          <p:nvPr/>
        </p:nvSpPr>
        <p:spPr>
          <a:xfrm>
            <a:off x="1133992" y="1603225"/>
            <a:ext cx="10635336" cy="2039064"/>
          </a:xfrm>
          <a:prstGeom prst="rect">
            <a:avLst/>
          </a:prstGeom>
          <a:solidFill>
            <a:schemeClr val="accent6">
              <a:alpha val="1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8" name="Rectangle 7">
            <a:extLst>
              <a:ext uri="{FF2B5EF4-FFF2-40B4-BE49-F238E27FC236}">
                <a16:creationId xmlns:a16="http://schemas.microsoft.com/office/drawing/2014/main" id="{5EC89DB7-750C-4371-B7BE-E69E4D5F41BD}"/>
              </a:ext>
            </a:extLst>
          </p:cNvPr>
          <p:cNvSpPr/>
          <p:nvPr/>
        </p:nvSpPr>
        <p:spPr>
          <a:xfrm>
            <a:off x="1138935" y="3906193"/>
            <a:ext cx="10654570" cy="2515690"/>
          </a:xfrm>
          <a:prstGeom prst="rect">
            <a:avLst/>
          </a:prstGeom>
          <a:solidFill>
            <a:schemeClr val="accent5">
              <a:alpha val="1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2" name="Slide Number Placeholder 1">
            <a:extLst>
              <a:ext uri="{FF2B5EF4-FFF2-40B4-BE49-F238E27FC236}">
                <a16:creationId xmlns:a16="http://schemas.microsoft.com/office/drawing/2014/main" id="{1A4B6B24-52DA-4CD4-AFB8-7B96905CD640}"/>
              </a:ext>
            </a:extLst>
          </p:cNvPr>
          <p:cNvSpPr>
            <a:spLocks noGrp="1"/>
          </p:cNvSpPr>
          <p:nvPr>
            <p:ph type="sldNum" sz="quarter" idx="4"/>
          </p:nvPr>
        </p:nvSpPr>
        <p:spPr>
          <a:xfrm>
            <a:off x="2330218" y="6640591"/>
            <a:ext cx="700829" cy="123111"/>
          </a:xfrm>
        </p:spPr>
        <p:txBody>
          <a:bodyPr/>
          <a:lstStyle/>
          <a:p>
            <a:r>
              <a:rPr lang="en-US" dirty="0"/>
              <a:t>Page </a:t>
            </a:r>
            <a:fld id="{5A9C12DC-491F-9444-86A2-13AC5C62A2FC}" type="slidenum">
              <a:rPr lang="en-US" smtClean="0"/>
              <a:pPr/>
              <a:t>4</a:t>
            </a:fld>
            <a:endParaRPr lang="en-US" dirty="0"/>
          </a:p>
        </p:txBody>
      </p:sp>
      <p:sp>
        <p:nvSpPr>
          <p:cNvPr id="3" name="Footer Placeholder 2">
            <a:extLst>
              <a:ext uri="{FF2B5EF4-FFF2-40B4-BE49-F238E27FC236}">
                <a16:creationId xmlns:a16="http://schemas.microsoft.com/office/drawing/2014/main" id="{F11E0AE7-FB9F-4475-AFB6-AB8FD17A057B}"/>
              </a:ext>
            </a:extLst>
          </p:cNvPr>
          <p:cNvSpPr>
            <a:spLocks noGrp="1"/>
          </p:cNvSpPr>
          <p:nvPr>
            <p:ph type="ftr" sz="quarter" idx="3"/>
          </p:nvPr>
        </p:nvSpPr>
        <p:spPr>
          <a:xfrm>
            <a:off x="336507" y="6640591"/>
            <a:ext cx="2012761" cy="123111"/>
          </a:xfrm>
        </p:spPr>
        <p:txBody>
          <a:bodyPr/>
          <a:lstStyle/>
          <a:p>
            <a:r>
              <a:rPr lang="en-US"/>
              <a:t>Confidential Property of Schneider Electric |</a:t>
            </a:r>
            <a:endParaRPr lang="en-US" dirty="0"/>
          </a:p>
        </p:txBody>
      </p:sp>
      <p:sp>
        <p:nvSpPr>
          <p:cNvPr id="14" name="Text Placeholder 13">
            <a:extLst>
              <a:ext uri="{FF2B5EF4-FFF2-40B4-BE49-F238E27FC236}">
                <a16:creationId xmlns:a16="http://schemas.microsoft.com/office/drawing/2014/main" id="{D1F3E823-5188-43E2-BF00-FFEF2C85BAFC}"/>
              </a:ext>
            </a:extLst>
          </p:cNvPr>
          <p:cNvSpPr>
            <a:spLocks noGrp="1"/>
          </p:cNvSpPr>
          <p:nvPr>
            <p:ph type="body" sz="quarter" idx="32"/>
          </p:nvPr>
        </p:nvSpPr>
        <p:spPr>
          <a:xfrm>
            <a:off x="502692" y="176193"/>
            <a:ext cx="11527981" cy="492379"/>
          </a:xfrm>
        </p:spPr>
        <p:txBody>
          <a:bodyPr/>
          <a:lstStyle/>
          <a:p>
            <a:r>
              <a:rPr lang="en-US" dirty="0">
                <a:solidFill>
                  <a:srgbClr val="00B050"/>
                </a:solidFill>
                <a:latin typeface="Arial" panose="020B0604020202020204" pitchFamily="34" charset="0"/>
                <a:cs typeface="Arial" panose="020B0604020202020204" pitchFamily="34" charset="0"/>
              </a:rPr>
              <a:t>Supplier comparison</a:t>
            </a:r>
          </a:p>
        </p:txBody>
      </p:sp>
      <p:sp>
        <p:nvSpPr>
          <p:cNvPr id="5" name="Rectangle 4">
            <a:extLst>
              <a:ext uri="{FF2B5EF4-FFF2-40B4-BE49-F238E27FC236}">
                <a16:creationId xmlns:a16="http://schemas.microsoft.com/office/drawing/2014/main" id="{38A03148-B203-429A-BE02-A569A96AA026}"/>
              </a:ext>
            </a:extLst>
          </p:cNvPr>
          <p:cNvSpPr/>
          <p:nvPr/>
        </p:nvSpPr>
        <p:spPr>
          <a:xfrm>
            <a:off x="6397604" y="1003250"/>
            <a:ext cx="5355611" cy="492426"/>
          </a:xfrm>
          <a:prstGeom prst="rect">
            <a:avLst/>
          </a:prstGeom>
          <a:solidFill>
            <a:schemeClr val="tx2"/>
          </a:solidFill>
        </p:spPr>
        <p:txBody>
          <a:bodyPr wrap="square" lIns="121904" tIns="60952" rIns="121904" bIns="60952">
            <a:spAutoFit/>
          </a:bodyPr>
          <a:lstStyle/>
          <a:p>
            <a:pPr algn="ctr"/>
            <a:r>
              <a:rPr lang="en-US" sz="2400" b="1" spc="67" dirty="0">
                <a:ln w="0"/>
                <a:solidFill>
                  <a:schemeClr val="bg1"/>
                </a:solidFill>
              </a:rPr>
              <a:t>MES</a:t>
            </a:r>
          </a:p>
        </p:txBody>
      </p:sp>
      <p:sp>
        <p:nvSpPr>
          <p:cNvPr id="9" name="Rectangle 8">
            <a:extLst>
              <a:ext uri="{FF2B5EF4-FFF2-40B4-BE49-F238E27FC236}">
                <a16:creationId xmlns:a16="http://schemas.microsoft.com/office/drawing/2014/main" id="{5134633C-7938-4399-AF09-D43396EEB007}"/>
              </a:ext>
            </a:extLst>
          </p:cNvPr>
          <p:cNvSpPr/>
          <p:nvPr/>
        </p:nvSpPr>
        <p:spPr>
          <a:xfrm>
            <a:off x="1133991" y="1003250"/>
            <a:ext cx="5132692" cy="492426"/>
          </a:xfrm>
          <a:prstGeom prst="rect">
            <a:avLst/>
          </a:prstGeom>
          <a:solidFill>
            <a:schemeClr val="tx2"/>
          </a:solidFill>
        </p:spPr>
        <p:txBody>
          <a:bodyPr wrap="square" lIns="121904" tIns="60952" rIns="121904" bIns="60952">
            <a:spAutoFit/>
          </a:bodyPr>
          <a:lstStyle/>
          <a:p>
            <a:pPr algn="ctr"/>
            <a:r>
              <a:rPr lang="en-US" sz="2400" b="1" spc="67" dirty="0">
                <a:ln w="0"/>
                <a:solidFill>
                  <a:schemeClr val="bg1"/>
                </a:solidFill>
              </a:rPr>
              <a:t>PACE</a:t>
            </a:r>
          </a:p>
        </p:txBody>
      </p:sp>
      <p:graphicFrame>
        <p:nvGraphicFramePr>
          <p:cNvPr id="19" name="Content Placeholder 18">
            <a:extLst>
              <a:ext uri="{FF2B5EF4-FFF2-40B4-BE49-F238E27FC236}">
                <a16:creationId xmlns:a16="http://schemas.microsoft.com/office/drawing/2014/main" id="{B9099D45-29C0-493A-BDFA-D95E7A23FCC9}"/>
              </a:ext>
            </a:extLst>
          </p:cNvPr>
          <p:cNvGraphicFramePr>
            <a:graphicFrameLocks noGrp="1"/>
          </p:cNvGraphicFramePr>
          <p:nvPr>
            <p:ph sz="quarter" idx="24"/>
            <p:extLst>
              <p:ext uri="{D42A27DB-BD31-4B8C-83A1-F6EECF244321}">
                <p14:modId xmlns:p14="http://schemas.microsoft.com/office/powerpoint/2010/main" val="1739512082"/>
              </p:ext>
            </p:extLst>
          </p:nvPr>
        </p:nvGraphicFramePr>
        <p:xfrm>
          <a:off x="6660813" y="1697472"/>
          <a:ext cx="5132691" cy="2683585"/>
        </p:xfrm>
        <a:graphic>
          <a:graphicData uri="http://schemas.openxmlformats.org/drawingml/2006/table">
            <a:tbl>
              <a:tblPr>
                <a:tableStyleId>{72833802-FEF1-4C79-8D5D-14CF1EAF98D9}</a:tableStyleId>
              </a:tblPr>
              <a:tblGrid>
                <a:gridCol w="1806011">
                  <a:extLst>
                    <a:ext uri="{9D8B030D-6E8A-4147-A177-3AD203B41FA5}">
                      <a16:colId xmlns:a16="http://schemas.microsoft.com/office/drawing/2014/main" val="3258230581"/>
                    </a:ext>
                  </a:extLst>
                </a:gridCol>
                <a:gridCol w="3326680">
                  <a:extLst>
                    <a:ext uri="{9D8B030D-6E8A-4147-A177-3AD203B41FA5}">
                      <a16:colId xmlns:a16="http://schemas.microsoft.com/office/drawing/2014/main" val="2805144704"/>
                    </a:ext>
                  </a:extLst>
                </a:gridCol>
              </a:tblGrid>
              <a:tr h="617986">
                <a:tc>
                  <a:txBody>
                    <a:bodyPr/>
                    <a:lstStyle/>
                    <a:p>
                      <a:pPr algn="l" fontAlgn="b"/>
                      <a:r>
                        <a:rPr lang="es-MX" sz="1300" b="1" i="0" u="none" strike="noStrike" dirty="0" err="1">
                          <a:effectLst/>
                          <a:latin typeface="Geneva"/>
                        </a:rPr>
                        <a:t>Location</a:t>
                      </a:r>
                      <a:endParaRPr lang="en-US" sz="1300" b="1" i="0" u="none" strike="noStrike" dirty="0">
                        <a:effectLst/>
                        <a:latin typeface="Geneva"/>
                      </a:endParaRPr>
                    </a:p>
                    <a:p>
                      <a:pPr algn="l" fontAlgn="b"/>
                      <a:endParaRPr lang="en-US" sz="1300" b="1" i="0" u="none" strike="noStrike" dirty="0">
                        <a:effectLst/>
                        <a:latin typeface="Geneva"/>
                      </a:endParaRPr>
                    </a:p>
                    <a:p>
                      <a:pPr algn="l" fontAlgn="b"/>
                      <a:r>
                        <a:rPr lang="en-US" sz="1300" b="1" i="0" u="none" strike="noStrike" dirty="0">
                          <a:effectLst/>
                          <a:latin typeface="Geneva"/>
                        </a:rPr>
                        <a:t>Classification</a:t>
                      </a:r>
                    </a:p>
                  </a:txBody>
                  <a:tcPr marL="8466" marR="8466" marT="8466" marB="0" anchor="b">
                    <a:lnL w="9525" cap="flat" cmpd="sng" algn="ctr">
                      <a:noFill/>
                      <a:prstDash val="solid"/>
                    </a:lnL>
                    <a:lnR>
                      <a:noFill/>
                    </a:lnR>
                    <a:lnT w="9525" cap="flat" cmpd="sng" algn="ctr">
                      <a:noFill/>
                      <a:prstDash val="solid"/>
                    </a:lnT>
                    <a:lnB>
                      <a:noFill/>
                    </a:lnB>
                    <a:lnTlToBr w="12700" cmpd="sng">
                      <a:noFill/>
                      <a:prstDash val="solid"/>
                    </a:lnTlToBr>
                    <a:lnBlToTr w="12700" cmpd="sng">
                      <a:noFill/>
                      <a:prstDash val="solid"/>
                    </a:lnBlToTr>
                  </a:tcPr>
                </a:tc>
                <a:tc>
                  <a:txBody>
                    <a:bodyPr/>
                    <a:lstStyle/>
                    <a:p>
                      <a:pPr algn="l" fontAlgn="b"/>
                      <a:r>
                        <a:rPr lang="es-MX" sz="1300" b="0" i="0" u="none" strike="noStrike" dirty="0">
                          <a:solidFill>
                            <a:srgbClr val="FF0000"/>
                          </a:solidFill>
                          <a:effectLst/>
                          <a:latin typeface="Geneva"/>
                        </a:rPr>
                        <a:t>China + </a:t>
                      </a:r>
                      <a:r>
                        <a:rPr lang="es-MX" sz="1300" b="0" i="0" u="none" strike="noStrike" dirty="0" err="1">
                          <a:solidFill>
                            <a:srgbClr val="FF0000"/>
                          </a:solidFill>
                          <a:effectLst/>
                          <a:latin typeface="Geneva"/>
                        </a:rPr>
                        <a:t>Warehouse</a:t>
                      </a:r>
                      <a:r>
                        <a:rPr lang="es-MX" sz="1300" b="0" i="0" u="none" strike="noStrike" dirty="0">
                          <a:solidFill>
                            <a:srgbClr val="FF0000"/>
                          </a:solidFill>
                          <a:effectLst/>
                          <a:latin typeface="Geneva"/>
                        </a:rPr>
                        <a:t>  in MTY</a:t>
                      </a:r>
                      <a:endParaRPr lang="es-MX" sz="1300" b="0" i="0" u="none" strike="noStrike" dirty="0">
                        <a:solidFill>
                          <a:srgbClr val="FF0000"/>
                        </a:solidFill>
                        <a:effectLst/>
                        <a:latin typeface="Arial" panose="020B0604020202020204" pitchFamily="34" charset="0"/>
                      </a:endParaRPr>
                    </a:p>
                    <a:p>
                      <a:pPr algn="l" fontAlgn="b"/>
                      <a:endParaRPr lang="es-MX" sz="1300" b="0" i="0" u="none" strike="noStrike" dirty="0">
                        <a:solidFill>
                          <a:srgbClr val="FF0000"/>
                        </a:solidFill>
                        <a:effectLst/>
                        <a:latin typeface="Arial" panose="020B0604020202020204" pitchFamily="34" charset="0"/>
                      </a:endParaRPr>
                    </a:p>
                    <a:p>
                      <a:pPr algn="l" fontAlgn="b"/>
                      <a:r>
                        <a:rPr lang="es-MX" sz="1300" b="0" i="0" u="none" strike="noStrike" dirty="0" err="1">
                          <a:solidFill>
                            <a:srgbClr val="FF0000"/>
                          </a:solidFill>
                          <a:effectLst/>
                          <a:latin typeface="Arial" panose="020B0604020202020204" pitchFamily="34" charset="0"/>
                        </a:rPr>
                        <a:t>Authorized</a:t>
                      </a:r>
                      <a:r>
                        <a:rPr lang="es-MX" sz="1300" b="0" i="0" u="none" strike="noStrike" dirty="0">
                          <a:solidFill>
                            <a:srgbClr val="FF0000"/>
                          </a:solidFill>
                          <a:effectLst/>
                          <a:latin typeface="Arial" panose="020B0604020202020204" pitchFamily="34" charset="0"/>
                        </a:rPr>
                        <a:t>/ </a:t>
                      </a:r>
                      <a:r>
                        <a:rPr lang="es-MX" sz="1300" b="0" i="0" u="none" strike="noStrike" dirty="0" err="1">
                          <a:solidFill>
                            <a:srgbClr val="FF0000"/>
                          </a:solidFill>
                          <a:effectLst/>
                          <a:latin typeface="Arial" panose="020B0604020202020204" pitchFamily="34" charset="0"/>
                        </a:rPr>
                        <a:t>Validated</a:t>
                      </a:r>
                      <a:endParaRPr lang="es-MX"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w="9525" cap="flat" cmpd="sng" algn="ctr">
                      <a:noFill/>
                      <a:prstDash val="solid"/>
                    </a:lnT>
                    <a:lnB>
                      <a:noFill/>
                    </a:lnB>
                    <a:lnTlToBr w="12700" cmpd="sng">
                      <a:noFill/>
                      <a:prstDash val="solid"/>
                    </a:lnTlToBr>
                    <a:lnBlToTr w="12700" cmpd="sng">
                      <a:noFill/>
                      <a:prstDash val="solid"/>
                    </a:lnBlToTr>
                  </a:tcPr>
                </a:tc>
                <a:extLst>
                  <a:ext uri="{0D108BD9-81ED-4DB2-BD59-A6C34878D82A}">
                    <a16:rowId xmlns:a16="http://schemas.microsoft.com/office/drawing/2014/main" val="3826383250"/>
                  </a:ext>
                </a:extLst>
              </a:tr>
              <a:tr h="414813">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r>
                        <a:rPr lang="en-US" sz="1300" b="1" i="0" u="none" strike="noStrike" dirty="0">
                          <a:effectLst/>
                          <a:latin typeface="Geneva"/>
                        </a:rPr>
                        <a:t>ESSR</a:t>
                      </a: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n-US" sz="1300" b="0" i="0" u="none" strike="noStrike" dirty="0">
                          <a:solidFill>
                            <a:srgbClr val="FF0000"/>
                          </a:solidFill>
                          <a:effectLst/>
                          <a:latin typeface="Arial" panose="020B0604020202020204" pitchFamily="34" charset="0"/>
                        </a:rPr>
                        <a:t>100%</a:t>
                      </a:r>
                    </a:p>
                    <a:p>
                      <a:pPr algn="l" fontAlgn="b"/>
                      <a:endParaRPr lang="en-US" sz="1300" b="0" i="0" u="none" strike="noStrike" dirty="0">
                        <a:solidFill>
                          <a:srgbClr val="FF0000"/>
                        </a:solidFill>
                        <a:effectLst/>
                        <a:latin typeface="Arial" panose="020B0604020202020204" pitchFamily="34" charset="0"/>
                      </a:endParaRPr>
                    </a:p>
                  </a:txBody>
                  <a:tcPr marL="8466" marR="8466" marT="8466" marB="0" anchor="b">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20350014"/>
                  </a:ext>
                </a:extLst>
              </a:tr>
              <a:tr h="414813">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r>
                        <a:rPr lang="en-US" sz="1300" b="1" i="0" u="none" strike="noStrike" dirty="0">
                          <a:effectLst/>
                          <a:latin typeface="Geneva"/>
                        </a:rPr>
                        <a:t>S-DPM</a:t>
                      </a: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n-US" sz="1300" b="0" i="0" u="none" strike="noStrike" dirty="0">
                          <a:solidFill>
                            <a:srgbClr val="FF0000"/>
                          </a:solidFill>
                          <a:effectLst/>
                          <a:latin typeface="Arial" panose="020B0604020202020204" pitchFamily="34" charset="0"/>
                        </a:rPr>
                        <a:t>390</a:t>
                      </a:r>
                    </a:p>
                    <a:p>
                      <a:pPr algn="l" fontAlgn="b"/>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943395389"/>
                  </a:ext>
                </a:extLst>
              </a:tr>
              <a:tr h="414813">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r>
                        <a:rPr lang="en-US" sz="1300" b="1" i="0" u="none" strike="noStrike" dirty="0">
                          <a:effectLst/>
                          <a:latin typeface="Geneva"/>
                        </a:rPr>
                        <a:t>SE Plants</a:t>
                      </a: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s-MX" sz="1300" b="0" i="0" u="none" strike="noStrike" dirty="0">
                          <a:solidFill>
                            <a:srgbClr val="FF0000"/>
                          </a:solidFill>
                          <a:effectLst/>
                          <a:latin typeface="Arial" panose="020B0604020202020204" pitchFamily="34" charset="0"/>
                        </a:rPr>
                        <a:t>Monterrey 3, Clovis, </a:t>
                      </a:r>
                      <a:r>
                        <a:rPr lang="es-MX" sz="1300" b="0" i="0" u="none" strike="noStrike" dirty="0" err="1">
                          <a:solidFill>
                            <a:srgbClr val="FF0000"/>
                          </a:solidFill>
                          <a:effectLst/>
                          <a:latin typeface="Arial" panose="020B0604020202020204" pitchFamily="34" charset="0"/>
                        </a:rPr>
                        <a:t>Lakeforest</a:t>
                      </a:r>
                      <a:r>
                        <a:rPr lang="es-MX" sz="1300" b="0" i="0" u="none" strike="noStrike" dirty="0">
                          <a:solidFill>
                            <a:srgbClr val="FF0000"/>
                          </a:solidFill>
                          <a:effectLst/>
                          <a:latin typeface="Arial" panose="020B0604020202020204" pitchFamily="34" charset="0"/>
                        </a:rPr>
                        <a:t> CA, Reynosa</a:t>
                      </a:r>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4093543468"/>
                  </a:ext>
                </a:extLst>
              </a:tr>
              <a:tr h="821160">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endParaRPr lang="en-US" sz="1300" b="1" i="0" u="none" strike="noStrike" dirty="0">
                        <a:effectLst/>
                        <a:latin typeface="Geneva"/>
                      </a:endParaRPr>
                    </a:p>
                    <a:p>
                      <a:pPr marL="0" marR="0" lvl="0" indent="0" algn="l" defTabSz="457184" rtl="0" eaLnBrk="1" fontAlgn="b" latinLnBrk="0" hangingPunct="1">
                        <a:lnSpc>
                          <a:spcPct val="100000"/>
                        </a:lnSpc>
                        <a:spcBef>
                          <a:spcPts val="0"/>
                        </a:spcBef>
                        <a:spcAft>
                          <a:spcPts val="0"/>
                        </a:spcAft>
                        <a:buClrTx/>
                        <a:buSzTx/>
                        <a:buFontTx/>
                        <a:buNone/>
                        <a:tabLst/>
                        <a:defRPr/>
                      </a:pPr>
                      <a:endParaRPr lang="en-US" sz="1300" b="1" i="0" u="none" strike="noStrike" dirty="0">
                        <a:effectLst/>
                        <a:latin typeface="Geneva"/>
                      </a:endParaRPr>
                    </a:p>
                    <a:p>
                      <a:pPr marL="0" marR="0" lvl="0" indent="0" algn="l" defTabSz="457184" rtl="0" eaLnBrk="1" fontAlgn="b" latinLnBrk="0" hangingPunct="1">
                        <a:lnSpc>
                          <a:spcPct val="100000"/>
                        </a:lnSpc>
                        <a:spcBef>
                          <a:spcPts val="0"/>
                        </a:spcBef>
                        <a:spcAft>
                          <a:spcPts val="0"/>
                        </a:spcAft>
                        <a:buClrTx/>
                        <a:buSzTx/>
                        <a:buFontTx/>
                        <a:buNone/>
                        <a:tabLst/>
                        <a:defRPr/>
                      </a:pPr>
                      <a:endParaRPr lang="en-US" sz="1300" b="1" i="0" u="none" strike="noStrike" dirty="0">
                        <a:effectLst/>
                        <a:latin typeface="Geneva"/>
                      </a:endParaRPr>
                    </a:p>
                    <a:p>
                      <a:pPr marL="0" marR="0" lvl="0" indent="0" algn="l" defTabSz="457184" rtl="0" eaLnBrk="1" fontAlgn="b" latinLnBrk="0" hangingPunct="1">
                        <a:lnSpc>
                          <a:spcPct val="100000"/>
                        </a:lnSpc>
                        <a:spcBef>
                          <a:spcPts val="0"/>
                        </a:spcBef>
                        <a:spcAft>
                          <a:spcPts val="0"/>
                        </a:spcAft>
                        <a:buClrTx/>
                        <a:buSzTx/>
                        <a:buFontTx/>
                        <a:buNone/>
                        <a:tabLst/>
                        <a:defRPr/>
                      </a:pPr>
                      <a:endParaRPr lang="en-US" sz="1300" b="1" i="0" u="none" strike="noStrike" dirty="0">
                        <a:effectLst/>
                        <a:latin typeface="Geneva"/>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endParaRPr lang="en-US" sz="1300" b="0" i="0" u="none" strike="noStrike" dirty="0">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470086760"/>
                  </a:ext>
                </a:extLst>
              </a:tr>
            </a:tbl>
          </a:graphicData>
        </a:graphic>
      </p:graphicFrame>
      <p:sp>
        <p:nvSpPr>
          <p:cNvPr id="7" name="Rectangle 6">
            <a:extLst>
              <a:ext uri="{FF2B5EF4-FFF2-40B4-BE49-F238E27FC236}">
                <a16:creationId xmlns:a16="http://schemas.microsoft.com/office/drawing/2014/main" id="{30C0A4A4-3FB2-4F6B-B980-6339484B352A}"/>
              </a:ext>
            </a:extLst>
          </p:cNvPr>
          <p:cNvSpPr/>
          <p:nvPr/>
        </p:nvSpPr>
        <p:spPr>
          <a:xfrm rot="16200000">
            <a:off x="-394798" y="2334535"/>
            <a:ext cx="2039065" cy="576446"/>
          </a:xfrm>
          <a:prstGeom prst="rect">
            <a:avLst/>
          </a:prstGeom>
          <a:solidFill>
            <a:schemeClr val="accent6">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SUPPLIER PERFORMANCE</a:t>
            </a:r>
          </a:p>
        </p:txBody>
      </p:sp>
      <p:sp>
        <p:nvSpPr>
          <p:cNvPr id="13" name="Rectangle 12">
            <a:extLst>
              <a:ext uri="{FF2B5EF4-FFF2-40B4-BE49-F238E27FC236}">
                <a16:creationId xmlns:a16="http://schemas.microsoft.com/office/drawing/2014/main" id="{FEADB5F0-3399-4FEF-906D-D5EA25409E6A}"/>
              </a:ext>
            </a:extLst>
          </p:cNvPr>
          <p:cNvSpPr/>
          <p:nvPr/>
        </p:nvSpPr>
        <p:spPr>
          <a:xfrm rot="16200000">
            <a:off x="-434890" y="4718009"/>
            <a:ext cx="2119241" cy="576446"/>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dirty="0"/>
              <a:t>QUOTE TERMS</a:t>
            </a:r>
          </a:p>
        </p:txBody>
      </p:sp>
      <p:graphicFrame>
        <p:nvGraphicFramePr>
          <p:cNvPr id="4" name="Table 3">
            <a:extLst>
              <a:ext uri="{FF2B5EF4-FFF2-40B4-BE49-F238E27FC236}">
                <a16:creationId xmlns:a16="http://schemas.microsoft.com/office/drawing/2014/main" id="{5398F420-12E4-403B-A3CF-D2787567F77B}"/>
              </a:ext>
            </a:extLst>
          </p:cNvPr>
          <p:cNvGraphicFramePr>
            <a:graphicFrameLocks noGrp="1"/>
          </p:cNvGraphicFramePr>
          <p:nvPr>
            <p:extLst>
              <p:ext uri="{D42A27DB-BD31-4B8C-83A1-F6EECF244321}">
                <p14:modId xmlns:p14="http://schemas.microsoft.com/office/powerpoint/2010/main" val="3712291625"/>
              </p:ext>
            </p:extLst>
          </p:nvPr>
        </p:nvGraphicFramePr>
        <p:xfrm>
          <a:off x="6457901" y="3993327"/>
          <a:ext cx="5132691" cy="2428558"/>
        </p:xfrm>
        <a:graphic>
          <a:graphicData uri="http://schemas.openxmlformats.org/drawingml/2006/table">
            <a:tbl>
              <a:tblPr>
                <a:tableStyleId>{72833802-FEF1-4C79-8D5D-14CF1EAF98D9}</a:tableStyleId>
              </a:tblPr>
              <a:tblGrid>
                <a:gridCol w="1806011">
                  <a:extLst>
                    <a:ext uri="{9D8B030D-6E8A-4147-A177-3AD203B41FA5}">
                      <a16:colId xmlns:a16="http://schemas.microsoft.com/office/drawing/2014/main" val="2329152415"/>
                    </a:ext>
                  </a:extLst>
                </a:gridCol>
                <a:gridCol w="3326680">
                  <a:extLst>
                    <a:ext uri="{9D8B030D-6E8A-4147-A177-3AD203B41FA5}">
                      <a16:colId xmlns:a16="http://schemas.microsoft.com/office/drawing/2014/main" val="969980076"/>
                    </a:ext>
                  </a:extLst>
                </a:gridCol>
              </a:tblGrid>
              <a:tr h="414813">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r>
                        <a:rPr lang="en-US" sz="1300" b="1" i="0" u="none" strike="noStrike" dirty="0">
                          <a:effectLst/>
                          <a:latin typeface="Geneva"/>
                        </a:rPr>
                        <a:t>Yearly spend (USD)</a:t>
                      </a:r>
                    </a:p>
                    <a:p>
                      <a:pPr marL="0" marR="0" lvl="0" indent="0" algn="l" defTabSz="457184" rtl="0" eaLnBrk="1" fontAlgn="b" latinLnBrk="0" hangingPunct="1">
                        <a:lnSpc>
                          <a:spcPct val="100000"/>
                        </a:lnSpc>
                        <a:spcBef>
                          <a:spcPts val="0"/>
                        </a:spcBef>
                        <a:spcAft>
                          <a:spcPts val="0"/>
                        </a:spcAft>
                        <a:buClrTx/>
                        <a:buSzTx/>
                        <a:buFontTx/>
                        <a:buNone/>
                        <a:tabLst/>
                        <a:defRPr/>
                      </a:pPr>
                      <a:endParaRPr lang="en-US" sz="1300" b="1" i="0" u="none" strike="noStrike" dirty="0">
                        <a:effectLst/>
                        <a:latin typeface="Geneva"/>
                      </a:endParaRPr>
                    </a:p>
                  </a:txBody>
                  <a:tcPr marL="8466" marR="8466" marT="8466" marB="0" anchor="b">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r>
                        <a:rPr lang="en-US" sz="1300" b="0" i="0" u="none" strike="noStrike" dirty="0">
                          <a:solidFill>
                            <a:srgbClr val="FF0000"/>
                          </a:solidFill>
                          <a:effectLst/>
                          <a:latin typeface="Arial" panose="020B0604020202020204" pitchFamily="34" charset="0"/>
                        </a:rPr>
                        <a:t>$  1.5 MUSD</a:t>
                      </a: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4017402145"/>
                  </a:ext>
                </a:extLst>
              </a:tr>
              <a:tr h="402749">
                <a:tc>
                  <a:txBody>
                    <a:bodyPr/>
                    <a:lstStyle/>
                    <a:p>
                      <a:pPr algn="l" fontAlgn="b"/>
                      <a:r>
                        <a:rPr lang="en-US" sz="1300" b="1" u="none" strike="noStrike" dirty="0">
                          <a:effectLst/>
                        </a:rPr>
                        <a:t>Terms of Shipment</a:t>
                      </a:r>
                      <a:endParaRPr lang="en-US" sz="1300" b="1" i="0" u="none" strike="noStrike" dirty="0">
                        <a:effectLst/>
                        <a:latin typeface="Geneva"/>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n-US" sz="1300" u="none" strike="noStrike" dirty="0">
                          <a:solidFill>
                            <a:srgbClr val="FF0000"/>
                          </a:solidFill>
                          <a:effectLst/>
                        </a:rPr>
                        <a:t>FOB </a:t>
                      </a:r>
                      <a:r>
                        <a:rPr lang="en-US" sz="1300" u="none" strike="noStrike" dirty="0" err="1">
                          <a:solidFill>
                            <a:srgbClr val="FF0000"/>
                          </a:solidFill>
                          <a:effectLst/>
                        </a:rPr>
                        <a:t>Mty</a:t>
                      </a:r>
                      <a:r>
                        <a:rPr lang="en-US" sz="1300" u="none" strike="noStrike" dirty="0">
                          <a:solidFill>
                            <a:srgbClr val="FF0000"/>
                          </a:solidFill>
                          <a:effectLst/>
                        </a:rPr>
                        <a:t> Warehouse</a:t>
                      </a:r>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424260989"/>
                  </a:ext>
                </a:extLst>
              </a:tr>
              <a:tr h="402749">
                <a:tc>
                  <a:txBody>
                    <a:bodyPr/>
                    <a:lstStyle/>
                    <a:p>
                      <a:pPr algn="l" fontAlgn="b"/>
                      <a:r>
                        <a:rPr lang="en-US" sz="1300" b="1" u="none" strike="noStrike" dirty="0">
                          <a:effectLst/>
                        </a:rPr>
                        <a:t>Payment Terms</a:t>
                      </a:r>
                      <a:endParaRPr lang="en-US" sz="1300" b="1" i="0" u="none" strike="noStrike" dirty="0">
                        <a:effectLst/>
                        <a:latin typeface="Geneva"/>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s-MX" sz="1300" b="0" i="0" u="none" strike="noStrike" dirty="0">
                          <a:solidFill>
                            <a:srgbClr val="FF0000"/>
                          </a:solidFill>
                          <a:effectLst/>
                          <a:latin typeface="Arial" panose="020B0604020202020204" pitchFamily="34" charset="0"/>
                        </a:rPr>
                        <a:t>75 </a:t>
                      </a:r>
                      <a:r>
                        <a:rPr lang="es-MX" sz="1300" b="0" i="0" u="none" strike="noStrike" dirty="0" err="1">
                          <a:solidFill>
                            <a:srgbClr val="FF0000"/>
                          </a:solidFill>
                          <a:effectLst/>
                          <a:latin typeface="Arial" panose="020B0604020202020204" pitchFamily="34" charset="0"/>
                        </a:rPr>
                        <a:t>days</a:t>
                      </a:r>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63652897"/>
                  </a:ext>
                </a:extLst>
              </a:tr>
              <a:tr h="402749">
                <a:tc>
                  <a:txBody>
                    <a:bodyPr/>
                    <a:lstStyle/>
                    <a:p>
                      <a:pPr algn="l" fontAlgn="b"/>
                      <a:r>
                        <a:rPr lang="en-US" sz="1300" b="1" u="none" strike="noStrike" dirty="0">
                          <a:effectLst/>
                        </a:rPr>
                        <a:t>MOQ</a:t>
                      </a:r>
                      <a:endParaRPr lang="en-US" sz="1300" b="1" i="0" u="none" strike="noStrike" dirty="0">
                        <a:effectLst/>
                        <a:latin typeface="Geneva"/>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s-MX" sz="1300" b="0" i="0" u="none" strike="noStrike" dirty="0">
                          <a:solidFill>
                            <a:srgbClr val="FF0000"/>
                          </a:solidFill>
                          <a:effectLst/>
                          <a:latin typeface="Arial" panose="020B0604020202020204" pitchFamily="34" charset="0"/>
                        </a:rPr>
                        <a:t>300, 400, 500, 1000, 2000</a:t>
                      </a:r>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9778954"/>
                  </a:ext>
                </a:extLst>
              </a:tr>
              <a:tr h="402749">
                <a:tc>
                  <a:txBody>
                    <a:bodyPr/>
                    <a:lstStyle/>
                    <a:p>
                      <a:pPr algn="l" fontAlgn="b"/>
                      <a:r>
                        <a:rPr lang="en-US" sz="1300" b="1" u="none" strike="noStrike" dirty="0">
                          <a:effectLst/>
                        </a:rPr>
                        <a:t>Standard Lead Time</a:t>
                      </a:r>
                      <a:endParaRPr lang="en-US" sz="1300" b="1" i="0" u="none" strike="noStrike" dirty="0">
                        <a:effectLst/>
                        <a:latin typeface="Geneva"/>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n-US" sz="1300" u="none" strike="noStrike" dirty="0">
                          <a:solidFill>
                            <a:srgbClr val="FF0000"/>
                          </a:solidFill>
                          <a:effectLst/>
                        </a:rPr>
                        <a:t>7 w/days</a:t>
                      </a:r>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961684728"/>
                  </a:ext>
                </a:extLst>
              </a:tr>
              <a:tr h="402749">
                <a:tc>
                  <a:txBody>
                    <a:bodyPr/>
                    <a:lstStyle/>
                    <a:p>
                      <a:pPr algn="l" fontAlgn="b"/>
                      <a:r>
                        <a:rPr lang="es-MX" sz="1300" b="1" i="0" u="none" strike="noStrike" dirty="0">
                          <a:effectLst/>
                          <a:latin typeface="Geneva"/>
                        </a:rPr>
                        <a:t>PO </a:t>
                      </a:r>
                      <a:r>
                        <a:rPr lang="es-MX" sz="1300" b="1" i="0" u="none" strike="noStrike" dirty="0" err="1">
                          <a:effectLst/>
                          <a:latin typeface="Geneva"/>
                        </a:rPr>
                        <a:t>Condition</a:t>
                      </a:r>
                      <a:endParaRPr lang="en-US" sz="1300" b="1" i="0" u="none" strike="noStrike" dirty="0">
                        <a:effectLst/>
                        <a:latin typeface="Geneva"/>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s-MX" sz="1300" b="0" i="0" u="none" strike="noStrike" dirty="0" err="1">
                          <a:solidFill>
                            <a:srgbClr val="FF0000"/>
                          </a:solidFill>
                          <a:effectLst/>
                          <a:latin typeface="Arial" panose="020B0604020202020204" pitchFamily="34" charset="0"/>
                        </a:rPr>
                        <a:t>Based</a:t>
                      </a:r>
                      <a:r>
                        <a:rPr lang="es-MX" sz="1300" b="0" i="0" u="none" strike="noStrike" dirty="0">
                          <a:solidFill>
                            <a:srgbClr val="FF0000"/>
                          </a:solidFill>
                          <a:effectLst/>
                          <a:latin typeface="Arial" panose="020B0604020202020204" pitchFamily="34" charset="0"/>
                        </a:rPr>
                        <a:t> </a:t>
                      </a:r>
                      <a:r>
                        <a:rPr lang="es-MX" sz="1300" b="0" i="0" u="none" strike="noStrike" dirty="0" err="1">
                          <a:solidFill>
                            <a:srgbClr val="FF0000"/>
                          </a:solidFill>
                          <a:effectLst/>
                          <a:latin typeface="Arial" panose="020B0604020202020204" pitchFamily="34" charset="0"/>
                        </a:rPr>
                        <a:t>on</a:t>
                      </a:r>
                      <a:r>
                        <a:rPr lang="es-MX" sz="1300" b="0" i="0" u="none" strike="noStrike" dirty="0">
                          <a:solidFill>
                            <a:srgbClr val="FF0000"/>
                          </a:solidFill>
                          <a:effectLst/>
                          <a:latin typeface="Arial" panose="020B0604020202020204" pitchFamily="34" charset="0"/>
                        </a:rPr>
                        <a:t> </a:t>
                      </a:r>
                      <a:r>
                        <a:rPr lang="es-MX" sz="1300" b="0" i="0" u="none" strike="noStrike" dirty="0" err="1">
                          <a:solidFill>
                            <a:srgbClr val="FF0000"/>
                          </a:solidFill>
                          <a:effectLst/>
                          <a:latin typeface="Arial" panose="020B0604020202020204" pitchFamily="34" charset="0"/>
                        </a:rPr>
                        <a:t>established</a:t>
                      </a:r>
                      <a:r>
                        <a:rPr lang="es-MX" sz="1300" b="0" i="0" u="none" strike="noStrike" dirty="0">
                          <a:solidFill>
                            <a:srgbClr val="FF0000"/>
                          </a:solidFill>
                          <a:effectLst/>
                          <a:latin typeface="Arial" panose="020B0604020202020204" pitchFamily="34" charset="0"/>
                        </a:rPr>
                        <a:t> MOQ </a:t>
                      </a:r>
                      <a:r>
                        <a:rPr lang="es-MX" sz="1300" b="0" i="0" u="none" strike="noStrike" dirty="0" err="1">
                          <a:solidFill>
                            <a:srgbClr val="FF0000"/>
                          </a:solidFill>
                          <a:effectLst/>
                          <a:latin typeface="Arial" panose="020B0604020202020204" pitchFamily="34" charset="0"/>
                        </a:rPr>
                        <a:t>from</a:t>
                      </a:r>
                      <a:r>
                        <a:rPr lang="es-MX" sz="1300" b="0" i="0" u="none" strike="noStrike" dirty="0">
                          <a:solidFill>
                            <a:srgbClr val="FF0000"/>
                          </a:solidFill>
                          <a:effectLst/>
                          <a:latin typeface="Arial" panose="020B0604020202020204" pitchFamily="34" charset="0"/>
                        </a:rPr>
                        <a:t> </a:t>
                      </a:r>
                      <a:r>
                        <a:rPr lang="es-MX" sz="1300" b="0" i="0" u="none" strike="noStrike" dirty="0" err="1">
                          <a:solidFill>
                            <a:srgbClr val="FF0000"/>
                          </a:solidFill>
                          <a:effectLst/>
                          <a:latin typeface="Arial" panose="020B0604020202020204" pitchFamily="34" charset="0"/>
                        </a:rPr>
                        <a:t>plant</a:t>
                      </a:r>
                      <a:r>
                        <a:rPr lang="es-MX" sz="1300" b="0" i="0" u="none" strike="noStrike" dirty="0">
                          <a:solidFill>
                            <a:srgbClr val="FF0000"/>
                          </a:solidFill>
                          <a:effectLst/>
                          <a:latin typeface="Arial" panose="020B0604020202020204" pitchFamily="34" charset="0"/>
                        </a:rPr>
                        <a:t>.</a:t>
                      </a:r>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38163328"/>
                  </a:ext>
                </a:extLst>
              </a:tr>
            </a:tbl>
          </a:graphicData>
        </a:graphic>
      </p:graphicFrame>
      <p:graphicFrame>
        <p:nvGraphicFramePr>
          <p:cNvPr id="20" name="Content Placeholder 18">
            <a:extLst>
              <a:ext uri="{FF2B5EF4-FFF2-40B4-BE49-F238E27FC236}">
                <a16:creationId xmlns:a16="http://schemas.microsoft.com/office/drawing/2014/main" id="{E798F95D-8A8F-4351-B74A-4EBBBC8AD187}"/>
              </a:ext>
            </a:extLst>
          </p:cNvPr>
          <p:cNvGraphicFramePr>
            <a:graphicFrameLocks/>
          </p:cNvGraphicFramePr>
          <p:nvPr>
            <p:extLst>
              <p:ext uri="{D42A27DB-BD31-4B8C-83A1-F6EECF244321}">
                <p14:modId xmlns:p14="http://schemas.microsoft.com/office/powerpoint/2010/main" val="3712847191"/>
              </p:ext>
            </p:extLst>
          </p:nvPr>
        </p:nvGraphicFramePr>
        <p:xfrm>
          <a:off x="1294479" y="1636495"/>
          <a:ext cx="5132691" cy="2364988"/>
        </p:xfrm>
        <a:graphic>
          <a:graphicData uri="http://schemas.openxmlformats.org/drawingml/2006/table">
            <a:tbl>
              <a:tblPr>
                <a:tableStyleId>{72833802-FEF1-4C79-8D5D-14CF1EAF98D9}</a:tableStyleId>
              </a:tblPr>
              <a:tblGrid>
                <a:gridCol w="1806011">
                  <a:extLst>
                    <a:ext uri="{9D8B030D-6E8A-4147-A177-3AD203B41FA5}">
                      <a16:colId xmlns:a16="http://schemas.microsoft.com/office/drawing/2014/main" val="3258230581"/>
                    </a:ext>
                  </a:extLst>
                </a:gridCol>
                <a:gridCol w="3326680">
                  <a:extLst>
                    <a:ext uri="{9D8B030D-6E8A-4147-A177-3AD203B41FA5}">
                      <a16:colId xmlns:a16="http://schemas.microsoft.com/office/drawing/2014/main" val="2805144704"/>
                    </a:ext>
                  </a:extLst>
                </a:gridCol>
              </a:tblGrid>
              <a:tr h="617986">
                <a:tc>
                  <a:txBody>
                    <a:bodyPr/>
                    <a:lstStyle/>
                    <a:p>
                      <a:pPr algn="l" fontAlgn="b"/>
                      <a:r>
                        <a:rPr lang="es-MX" sz="1300" b="1" i="0" u="none" strike="noStrike" dirty="0" err="1">
                          <a:effectLst/>
                          <a:latin typeface="Geneva"/>
                        </a:rPr>
                        <a:t>Location</a:t>
                      </a:r>
                      <a:endParaRPr lang="en-US" sz="1300" b="1" i="0" u="none" strike="noStrike" dirty="0">
                        <a:effectLst/>
                        <a:latin typeface="Geneva"/>
                      </a:endParaRPr>
                    </a:p>
                    <a:p>
                      <a:pPr algn="l" fontAlgn="b"/>
                      <a:endParaRPr lang="en-US" sz="1300" b="1" i="0" u="none" strike="noStrike" dirty="0">
                        <a:effectLst/>
                        <a:latin typeface="Geneva"/>
                      </a:endParaRPr>
                    </a:p>
                    <a:p>
                      <a:pPr algn="l" fontAlgn="b"/>
                      <a:r>
                        <a:rPr lang="en-US" sz="1300" b="1" i="0" u="none" strike="noStrike" dirty="0">
                          <a:effectLst/>
                          <a:latin typeface="Geneva"/>
                        </a:rPr>
                        <a:t>Classification</a:t>
                      </a:r>
                    </a:p>
                  </a:txBody>
                  <a:tcPr marL="8466" marR="8466" marT="8466" marB="0" anchor="b">
                    <a:lnL w="9525" cap="flat" cmpd="sng" algn="ctr">
                      <a:noFill/>
                      <a:prstDash val="solid"/>
                    </a:lnL>
                    <a:lnR>
                      <a:noFill/>
                    </a:lnR>
                    <a:lnT w="9525" cap="flat" cmpd="sng" algn="ctr">
                      <a:noFill/>
                      <a:prstDash val="solid"/>
                    </a:lnT>
                    <a:lnB>
                      <a:noFill/>
                    </a:lnB>
                    <a:lnTlToBr w="12700" cmpd="sng">
                      <a:noFill/>
                      <a:prstDash val="solid"/>
                    </a:lnTlToBr>
                    <a:lnBlToTr w="12700" cmpd="sng">
                      <a:noFill/>
                      <a:prstDash val="solid"/>
                    </a:lnBlToTr>
                  </a:tcPr>
                </a:tc>
                <a:tc>
                  <a:txBody>
                    <a:bodyPr/>
                    <a:lstStyle/>
                    <a:p>
                      <a:pPr algn="l" fontAlgn="b"/>
                      <a:r>
                        <a:rPr lang="es-MX" sz="1300" b="0" i="0" u="none" strike="noStrike" dirty="0">
                          <a:solidFill>
                            <a:srgbClr val="FF0000"/>
                          </a:solidFill>
                          <a:effectLst/>
                          <a:latin typeface="Geneva"/>
                        </a:rPr>
                        <a:t>USA</a:t>
                      </a:r>
                      <a:endParaRPr lang="es-MX" sz="1300" b="0" i="0" u="none" strike="noStrike" dirty="0">
                        <a:solidFill>
                          <a:srgbClr val="FF0000"/>
                        </a:solidFill>
                        <a:effectLst/>
                        <a:latin typeface="Arial" panose="020B0604020202020204" pitchFamily="34" charset="0"/>
                      </a:endParaRPr>
                    </a:p>
                    <a:p>
                      <a:pPr algn="l" fontAlgn="b"/>
                      <a:endParaRPr lang="es-MX" sz="1300" b="0" i="0" u="none" strike="noStrike" dirty="0">
                        <a:solidFill>
                          <a:srgbClr val="FF0000"/>
                        </a:solidFill>
                        <a:effectLst/>
                        <a:latin typeface="Arial" panose="020B0604020202020204" pitchFamily="34" charset="0"/>
                      </a:endParaRPr>
                    </a:p>
                    <a:p>
                      <a:pPr algn="l" fontAlgn="b"/>
                      <a:r>
                        <a:rPr lang="es-MX" sz="1300" b="0" i="0" u="none" strike="noStrike" dirty="0" err="1">
                          <a:solidFill>
                            <a:srgbClr val="FF0000"/>
                          </a:solidFill>
                          <a:effectLst/>
                          <a:latin typeface="Arial" panose="020B0604020202020204" pitchFamily="34" charset="0"/>
                        </a:rPr>
                        <a:t>Authorized</a:t>
                      </a:r>
                      <a:r>
                        <a:rPr lang="es-MX" sz="1300" b="0" i="0" u="none" strike="noStrike" dirty="0">
                          <a:solidFill>
                            <a:srgbClr val="FF0000"/>
                          </a:solidFill>
                          <a:effectLst/>
                          <a:latin typeface="Arial" panose="020B0604020202020204" pitchFamily="34" charset="0"/>
                        </a:rPr>
                        <a:t>/ </a:t>
                      </a:r>
                      <a:r>
                        <a:rPr lang="es-MX" sz="1300" b="0" i="0" u="none" strike="noStrike" dirty="0" err="1">
                          <a:solidFill>
                            <a:srgbClr val="FF0000"/>
                          </a:solidFill>
                          <a:effectLst/>
                          <a:latin typeface="Arial" panose="020B0604020202020204" pitchFamily="34" charset="0"/>
                        </a:rPr>
                        <a:t>Validated</a:t>
                      </a:r>
                      <a:endParaRPr lang="es-MX"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w="9525" cap="flat" cmpd="sng" algn="ctr">
                      <a:noFill/>
                      <a:prstDash val="solid"/>
                    </a:lnT>
                    <a:lnB>
                      <a:noFill/>
                    </a:lnB>
                    <a:lnTlToBr w="12700" cmpd="sng">
                      <a:noFill/>
                      <a:prstDash val="solid"/>
                    </a:lnTlToBr>
                    <a:lnBlToTr w="12700" cmpd="sng">
                      <a:noFill/>
                      <a:prstDash val="solid"/>
                    </a:lnBlToTr>
                  </a:tcPr>
                </a:tc>
                <a:extLst>
                  <a:ext uri="{0D108BD9-81ED-4DB2-BD59-A6C34878D82A}">
                    <a16:rowId xmlns:a16="http://schemas.microsoft.com/office/drawing/2014/main" val="3826383250"/>
                  </a:ext>
                </a:extLst>
              </a:tr>
              <a:tr h="414813">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r>
                        <a:rPr lang="en-US" sz="1300" b="1" i="0" u="none" strike="noStrike" dirty="0">
                          <a:effectLst/>
                          <a:latin typeface="Geneva"/>
                        </a:rPr>
                        <a:t>ESSR</a:t>
                      </a: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n-US" sz="1300" b="0" i="0" u="none" strike="noStrike" dirty="0">
                          <a:solidFill>
                            <a:srgbClr val="FF0000"/>
                          </a:solidFill>
                          <a:effectLst/>
                          <a:latin typeface="Arial" panose="020B0604020202020204" pitchFamily="34" charset="0"/>
                        </a:rPr>
                        <a:t>100%</a:t>
                      </a:r>
                    </a:p>
                    <a:p>
                      <a:pPr algn="l" fontAlgn="b"/>
                      <a:endParaRPr lang="en-US" sz="1300" b="0" i="0" u="none" strike="noStrike" dirty="0">
                        <a:solidFill>
                          <a:srgbClr val="FF0000"/>
                        </a:solidFill>
                        <a:effectLst/>
                        <a:latin typeface="Arial" panose="020B0604020202020204" pitchFamily="34" charset="0"/>
                      </a:endParaRPr>
                    </a:p>
                  </a:txBody>
                  <a:tcPr marL="8466" marR="8466" marT="8466" marB="0" anchor="b">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20350014"/>
                  </a:ext>
                </a:extLst>
              </a:tr>
              <a:tr h="414813">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r>
                        <a:rPr lang="en-US" sz="1300" b="1" i="0" u="none" strike="noStrike" dirty="0">
                          <a:effectLst/>
                          <a:latin typeface="Geneva"/>
                        </a:rPr>
                        <a:t>S-DPM</a:t>
                      </a: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s-MX" sz="1300" b="0" i="0" u="none" strike="noStrike" dirty="0">
                          <a:solidFill>
                            <a:srgbClr val="FF0000"/>
                          </a:solidFill>
                          <a:effectLst/>
                          <a:latin typeface="Arial" panose="020B0604020202020204" pitchFamily="34" charset="0"/>
                        </a:rPr>
                        <a:t>4</a:t>
                      </a:r>
                      <a:r>
                        <a:rPr lang="en-US" sz="1300" b="0" i="0" u="none" strike="noStrike" dirty="0">
                          <a:solidFill>
                            <a:srgbClr val="FF0000"/>
                          </a:solidFill>
                          <a:effectLst/>
                          <a:latin typeface="Arial" panose="020B0604020202020204" pitchFamily="34" charset="0"/>
                        </a:rPr>
                        <a:t>35</a:t>
                      </a:r>
                    </a:p>
                    <a:p>
                      <a:pPr algn="l" fontAlgn="b"/>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943395389"/>
                  </a:ext>
                </a:extLst>
              </a:tr>
              <a:tr h="414813">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r>
                        <a:rPr lang="en-US" sz="1300" b="1" i="0" u="none" strike="noStrike" dirty="0">
                          <a:effectLst/>
                          <a:latin typeface="Geneva"/>
                        </a:rPr>
                        <a:t>SE Plants</a:t>
                      </a: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s-MX" sz="1300" b="0" i="0" u="none" strike="noStrike" dirty="0">
                          <a:solidFill>
                            <a:srgbClr val="FF0000"/>
                          </a:solidFill>
                          <a:effectLst/>
                          <a:latin typeface="Arial" panose="020B0604020202020204" pitchFamily="34" charset="0"/>
                        </a:rPr>
                        <a:t>Monterrey 3, </a:t>
                      </a:r>
                      <a:r>
                        <a:rPr lang="es-MX" sz="1300" b="0" i="0" u="none" strike="noStrike" dirty="0" err="1">
                          <a:solidFill>
                            <a:srgbClr val="FF0000"/>
                          </a:solidFill>
                          <a:effectLst/>
                          <a:latin typeface="Arial" panose="020B0604020202020204" pitchFamily="34" charset="0"/>
                        </a:rPr>
                        <a:t>Lakeforest</a:t>
                      </a:r>
                      <a:r>
                        <a:rPr lang="es-MX" sz="1300" b="0" i="0" u="none" strike="noStrike" dirty="0">
                          <a:solidFill>
                            <a:srgbClr val="FF0000"/>
                          </a:solidFill>
                          <a:effectLst/>
                          <a:latin typeface="Arial" panose="020B0604020202020204" pitchFamily="34" charset="0"/>
                        </a:rPr>
                        <a:t> CA, Foxboro, M&amp;I Reynosa</a:t>
                      </a:r>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4093543468"/>
                  </a:ext>
                </a:extLst>
              </a:tr>
              <a:tr h="502563">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endParaRPr lang="en-US" sz="1300" b="1" i="0" u="none" strike="noStrike" dirty="0">
                        <a:effectLst/>
                        <a:latin typeface="Geneva"/>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endParaRPr lang="en-US" sz="1300" b="0" i="0" u="none" strike="noStrike" dirty="0">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587719616"/>
                  </a:ext>
                </a:extLst>
              </a:tr>
            </a:tbl>
          </a:graphicData>
        </a:graphic>
      </p:graphicFrame>
      <p:graphicFrame>
        <p:nvGraphicFramePr>
          <p:cNvPr id="21" name="Table 20">
            <a:extLst>
              <a:ext uri="{FF2B5EF4-FFF2-40B4-BE49-F238E27FC236}">
                <a16:creationId xmlns:a16="http://schemas.microsoft.com/office/drawing/2014/main" id="{701CF6DF-2DA2-4F03-B31D-EDCDC6E20381}"/>
              </a:ext>
            </a:extLst>
          </p:cNvPr>
          <p:cNvGraphicFramePr>
            <a:graphicFrameLocks noGrp="1"/>
          </p:cNvGraphicFramePr>
          <p:nvPr>
            <p:extLst>
              <p:ext uri="{D42A27DB-BD31-4B8C-83A1-F6EECF244321}">
                <p14:modId xmlns:p14="http://schemas.microsoft.com/office/powerpoint/2010/main" val="2487422000"/>
              </p:ext>
            </p:extLst>
          </p:nvPr>
        </p:nvGraphicFramePr>
        <p:xfrm>
          <a:off x="1205112" y="3998885"/>
          <a:ext cx="5132691" cy="2330304"/>
        </p:xfrm>
        <a:graphic>
          <a:graphicData uri="http://schemas.openxmlformats.org/drawingml/2006/table">
            <a:tbl>
              <a:tblPr>
                <a:tableStyleId>{72833802-FEF1-4C79-8D5D-14CF1EAF98D9}</a:tableStyleId>
              </a:tblPr>
              <a:tblGrid>
                <a:gridCol w="1806011">
                  <a:extLst>
                    <a:ext uri="{9D8B030D-6E8A-4147-A177-3AD203B41FA5}">
                      <a16:colId xmlns:a16="http://schemas.microsoft.com/office/drawing/2014/main" val="2329152415"/>
                    </a:ext>
                  </a:extLst>
                </a:gridCol>
                <a:gridCol w="3326680">
                  <a:extLst>
                    <a:ext uri="{9D8B030D-6E8A-4147-A177-3AD203B41FA5}">
                      <a16:colId xmlns:a16="http://schemas.microsoft.com/office/drawing/2014/main" val="969980076"/>
                    </a:ext>
                  </a:extLst>
                </a:gridCol>
              </a:tblGrid>
              <a:tr h="414813">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r>
                        <a:rPr lang="en-US" sz="1300" b="1" i="0" u="none" strike="noStrike" dirty="0">
                          <a:effectLst/>
                          <a:latin typeface="Geneva"/>
                        </a:rPr>
                        <a:t>Yearly spend (USD)</a:t>
                      </a:r>
                    </a:p>
                    <a:p>
                      <a:pPr marL="0" marR="0" lvl="0" indent="0" algn="l" defTabSz="457184" rtl="0" eaLnBrk="1" fontAlgn="b" latinLnBrk="0" hangingPunct="1">
                        <a:lnSpc>
                          <a:spcPct val="100000"/>
                        </a:lnSpc>
                        <a:spcBef>
                          <a:spcPts val="0"/>
                        </a:spcBef>
                        <a:spcAft>
                          <a:spcPts val="0"/>
                        </a:spcAft>
                        <a:buClrTx/>
                        <a:buSzTx/>
                        <a:buFontTx/>
                        <a:buNone/>
                        <a:tabLst/>
                        <a:defRPr/>
                      </a:pPr>
                      <a:endParaRPr lang="en-US" sz="1300" b="1" i="0" u="none" strike="noStrike" dirty="0">
                        <a:effectLst/>
                        <a:latin typeface="Geneva"/>
                      </a:endParaRPr>
                    </a:p>
                  </a:txBody>
                  <a:tcPr marL="8466" marR="8466" marT="8466" marB="0" anchor="b">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marL="0" marR="0" lvl="0" indent="0" algn="l" defTabSz="457184" rtl="0" eaLnBrk="1" fontAlgn="b" latinLnBrk="0" hangingPunct="1">
                        <a:lnSpc>
                          <a:spcPct val="100000"/>
                        </a:lnSpc>
                        <a:spcBef>
                          <a:spcPts val="0"/>
                        </a:spcBef>
                        <a:spcAft>
                          <a:spcPts val="0"/>
                        </a:spcAft>
                        <a:buClrTx/>
                        <a:buSzTx/>
                        <a:buFontTx/>
                        <a:buNone/>
                        <a:tabLst/>
                        <a:defRPr/>
                      </a:pPr>
                      <a:r>
                        <a:rPr lang="en-US" sz="1300" b="0" i="0" u="none" strike="noStrike" dirty="0">
                          <a:solidFill>
                            <a:srgbClr val="FF0000"/>
                          </a:solidFill>
                          <a:effectLst/>
                          <a:latin typeface="Arial" panose="020B0604020202020204" pitchFamily="34" charset="0"/>
                        </a:rPr>
                        <a:t>$  1.6 MUSD</a:t>
                      </a: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4017402145"/>
                  </a:ext>
                </a:extLst>
              </a:tr>
              <a:tr h="292431">
                <a:tc>
                  <a:txBody>
                    <a:bodyPr/>
                    <a:lstStyle/>
                    <a:p>
                      <a:pPr algn="l" fontAlgn="b"/>
                      <a:r>
                        <a:rPr lang="en-US" sz="1300" b="1" u="none" strike="noStrike" dirty="0">
                          <a:effectLst/>
                        </a:rPr>
                        <a:t>Terms of Shipment</a:t>
                      </a:r>
                      <a:endParaRPr lang="en-US" sz="1300" b="1" i="0" u="none" strike="noStrike" dirty="0">
                        <a:effectLst/>
                        <a:latin typeface="Geneva"/>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n-US" sz="1300" u="none" strike="noStrike" dirty="0">
                          <a:solidFill>
                            <a:srgbClr val="FF0000"/>
                          </a:solidFill>
                          <a:effectLst/>
                        </a:rPr>
                        <a:t>Ex Works Boston, MA</a:t>
                      </a:r>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830910937"/>
                  </a:ext>
                </a:extLst>
              </a:tr>
              <a:tr h="402749">
                <a:tc>
                  <a:txBody>
                    <a:bodyPr/>
                    <a:lstStyle/>
                    <a:p>
                      <a:pPr algn="l" fontAlgn="b"/>
                      <a:r>
                        <a:rPr lang="en-US" sz="1300" b="1" u="none" strike="noStrike" dirty="0">
                          <a:effectLst/>
                        </a:rPr>
                        <a:t>Payment Terms</a:t>
                      </a:r>
                      <a:endParaRPr lang="en-US" sz="1300" b="1" i="0" u="none" strike="noStrike" dirty="0">
                        <a:effectLst/>
                        <a:latin typeface="Geneva"/>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s-MX" sz="1300" b="0" i="0" u="none" strike="noStrike" dirty="0">
                          <a:solidFill>
                            <a:srgbClr val="FF0000"/>
                          </a:solidFill>
                          <a:effectLst/>
                          <a:latin typeface="Arial" panose="020B0604020202020204" pitchFamily="34" charset="0"/>
                        </a:rPr>
                        <a:t>45 </a:t>
                      </a:r>
                      <a:r>
                        <a:rPr lang="es-MX" sz="1300" b="0" i="0" u="none" strike="noStrike" dirty="0" err="1">
                          <a:solidFill>
                            <a:srgbClr val="FF0000"/>
                          </a:solidFill>
                          <a:effectLst/>
                          <a:latin typeface="Arial" panose="020B0604020202020204" pitchFamily="34" charset="0"/>
                        </a:rPr>
                        <a:t>days</a:t>
                      </a:r>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063652897"/>
                  </a:ext>
                </a:extLst>
              </a:tr>
              <a:tr h="402749">
                <a:tc>
                  <a:txBody>
                    <a:bodyPr/>
                    <a:lstStyle/>
                    <a:p>
                      <a:pPr algn="l" fontAlgn="b"/>
                      <a:r>
                        <a:rPr lang="en-US" sz="1300" b="1" u="none" strike="noStrike" dirty="0">
                          <a:effectLst/>
                        </a:rPr>
                        <a:t>MOQ</a:t>
                      </a:r>
                      <a:endParaRPr lang="en-US" sz="1300" b="1" i="0" u="none" strike="noStrike" dirty="0">
                        <a:effectLst/>
                        <a:latin typeface="Geneva"/>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s-MX" sz="1300" b="0" i="0" u="none" strike="noStrike" dirty="0">
                          <a:solidFill>
                            <a:srgbClr val="FF0000"/>
                          </a:solidFill>
                          <a:effectLst/>
                          <a:latin typeface="Arial" panose="020B0604020202020204" pitchFamily="34" charset="0"/>
                        </a:rPr>
                        <a:t>2000, 3000, 5000, 10,000</a:t>
                      </a:r>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009778954"/>
                  </a:ext>
                </a:extLst>
              </a:tr>
              <a:tr h="402749">
                <a:tc>
                  <a:txBody>
                    <a:bodyPr/>
                    <a:lstStyle/>
                    <a:p>
                      <a:pPr algn="l" fontAlgn="b"/>
                      <a:r>
                        <a:rPr lang="en-US" sz="1300" b="1" u="none" strike="noStrike" dirty="0">
                          <a:effectLst/>
                        </a:rPr>
                        <a:t>Standard Lead Time</a:t>
                      </a:r>
                      <a:endParaRPr lang="en-US" sz="1300" b="1" i="0" u="none" strike="noStrike" dirty="0">
                        <a:effectLst/>
                        <a:latin typeface="Geneva"/>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algn="l" fontAlgn="b"/>
                      <a:r>
                        <a:rPr lang="en-US" sz="1300" u="none" strike="noStrike" dirty="0">
                          <a:solidFill>
                            <a:srgbClr val="FF0000"/>
                          </a:solidFill>
                          <a:effectLst/>
                        </a:rPr>
                        <a:t>16 - 35 w/days</a:t>
                      </a:r>
                      <a:endParaRPr lang="en-US" sz="1300" b="0" i="0" u="none" strike="noStrike" dirty="0">
                        <a:solidFill>
                          <a:srgbClr val="FF0000"/>
                        </a:solidFill>
                        <a:effectLst/>
                        <a:latin typeface="Arial" panose="020B0604020202020204" pitchFamily="34" charset="0"/>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961684728"/>
                  </a:ext>
                </a:extLst>
              </a:tr>
              <a:tr h="414813">
                <a:tc>
                  <a:txBody>
                    <a:bodyPr/>
                    <a:lstStyle/>
                    <a:p>
                      <a:pPr marL="0" algn="l" defTabSz="457184" rtl="0" eaLnBrk="1" fontAlgn="b" latinLnBrk="0" hangingPunct="1"/>
                      <a:r>
                        <a:rPr lang="es-MX" sz="1300" b="1" u="none" strike="noStrike" kern="1200" dirty="0">
                          <a:solidFill>
                            <a:schemeClr val="tx1"/>
                          </a:solidFill>
                          <a:effectLst/>
                          <a:latin typeface="+mn-lt"/>
                          <a:ea typeface="+mn-ea"/>
                          <a:cs typeface="+mn-cs"/>
                        </a:rPr>
                        <a:t>PO </a:t>
                      </a:r>
                      <a:r>
                        <a:rPr lang="es-MX" sz="1300" b="1" u="none" strike="noStrike" kern="1200" dirty="0" err="1">
                          <a:solidFill>
                            <a:schemeClr val="tx1"/>
                          </a:solidFill>
                          <a:effectLst/>
                          <a:latin typeface="+mn-lt"/>
                          <a:ea typeface="+mn-ea"/>
                          <a:cs typeface="+mn-cs"/>
                        </a:rPr>
                        <a:t>Condition</a:t>
                      </a:r>
                      <a:endParaRPr lang="en-US" sz="1300" b="1" u="none" strike="noStrike" kern="1200" dirty="0">
                        <a:solidFill>
                          <a:schemeClr val="tx1"/>
                        </a:solidFill>
                        <a:effectLst/>
                        <a:latin typeface="+mn-lt"/>
                        <a:ea typeface="+mn-ea"/>
                        <a:cs typeface="+mn-cs"/>
                      </a:endParaRPr>
                    </a:p>
                  </a:txBody>
                  <a:tcPr marL="8466" marR="8466" marT="8466" marB="0" anchor="ctr">
                    <a:lnL w="9525" cap="flat" cmpd="sng" algn="ctr">
                      <a:noFill/>
                      <a:prstDash val="solid"/>
                    </a:lnL>
                    <a:lnR>
                      <a:noFill/>
                    </a:lnR>
                    <a:lnT>
                      <a:noFill/>
                    </a:lnT>
                    <a:lnB w="9525" cap="flat" cmpd="sng" algn="ctr">
                      <a:noFill/>
                      <a:prstDash val="solid"/>
                    </a:lnB>
                    <a:lnTlToBr w="12700" cmpd="sng">
                      <a:noFill/>
                      <a:prstDash val="solid"/>
                    </a:lnTlToBr>
                    <a:lnBlToTr w="12700" cmpd="sng">
                      <a:noFill/>
                      <a:prstDash val="solid"/>
                    </a:lnBlToTr>
                  </a:tcPr>
                </a:tc>
                <a:tc>
                  <a:txBody>
                    <a:bodyPr/>
                    <a:lstStyle/>
                    <a:p>
                      <a:pPr marL="0" algn="l" defTabSz="457184" rtl="0" eaLnBrk="1" fontAlgn="b" latinLnBrk="0" hangingPunct="1"/>
                      <a:r>
                        <a:rPr lang="es-MX" sz="1300" b="0" u="none" strike="noStrike" kern="1200" dirty="0" err="1">
                          <a:solidFill>
                            <a:srgbClr val="FF0000"/>
                          </a:solidFill>
                          <a:effectLst/>
                          <a:latin typeface="+mn-lt"/>
                          <a:ea typeface="+mn-ea"/>
                          <a:cs typeface="+mn-cs"/>
                        </a:rPr>
                        <a:t>Blanket</a:t>
                      </a:r>
                      <a:r>
                        <a:rPr lang="es-MX" sz="1300" b="0" u="none" strike="noStrike" kern="1200" dirty="0">
                          <a:solidFill>
                            <a:srgbClr val="FF0000"/>
                          </a:solidFill>
                          <a:effectLst/>
                          <a:latin typeface="+mn-lt"/>
                          <a:ea typeface="+mn-ea"/>
                          <a:cs typeface="+mn-cs"/>
                        </a:rPr>
                        <a:t> PO </a:t>
                      </a:r>
                      <a:r>
                        <a:rPr lang="es-MX" sz="1300" b="0" u="none" strike="noStrike" kern="1200" dirty="0" err="1">
                          <a:solidFill>
                            <a:srgbClr val="FF0000"/>
                          </a:solidFill>
                          <a:effectLst/>
                          <a:latin typeface="+mn-lt"/>
                          <a:ea typeface="+mn-ea"/>
                          <a:cs typeface="+mn-cs"/>
                        </a:rPr>
                        <a:t>based</a:t>
                      </a:r>
                      <a:r>
                        <a:rPr lang="es-MX" sz="1300" b="0" u="none" strike="noStrike" kern="1200" dirty="0">
                          <a:solidFill>
                            <a:srgbClr val="FF0000"/>
                          </a:solidFill>
                          <a:effectLst/>
                          <a:latin typeface="+mn-lt"/>
                          <a:ea typeface="+mn-ea"/>
                          <a:cs typeface="+mn-cs"/>
                        </a:rPr>
                        <a:t> </a:t>
                      </a:r>
                      <a:r>
                        <a:rPr lang="es-MX" sz="1300" b="0" u="none" strike="noStrike" kern="1200" dirty="0" err="1">
                          <a:solidFill>
                            <a:srgbClr val="FF0000"/>
                          </a:solidFill>
                          <a:effectLst/>
                          <a:latin typeface="+mn-lt"/>
                          <a:ea typeface="+mn-ea"/>
                          <a:cs typeface="+mn-cs"/>
                        </a:rPr>
                        <a:t>on</a:t>
                      </a:r>
                      <a:r>
                        <a:rPr lang="es-MX" sz="1300" b="0" u="none" strike="noStrike" kern="1200" dirty="0">
                          <a:solidFill>
                            <a:srgbClr val="FF0000"/>
                          </a:solidFill>
                          <a:effectLst/>
                          <a:latin typeface="+mn-lt"/>
                          <a:ea typeface="+mn-ea"/>
                          <a:cs typeface="+mn-cs"/>
                        </a:rPr>
                        <a:t> MOQ (Change </a:t>
                      </a:r>
                      <a:r>
                        <a:rPr lang="es-MX" sz="1300" b="0" u="none" strike="noStrike" kern="1200" dirty="0" err="1">
                          <a:solidFill>
                            <a:srgbClr val="FF0000"/>
                          </a:solidFill>
                          <a:effectLst/>
                          <a:latin typeface="+mn-lt"/>
                          <a:ea typeface="+mn-ea"/>
                          <a:cs typeface="+mn-cs"/>
                        </a:rPr>
                        <a:t>of</a:t>
                      </a:r>
                      <a:r>
                        <a:rPr lang="es-MX" sz="1300" b="0" u="none" strike="noStrike" kern="1200" dirty="0">
                          <a:solidFill>
                            <a:srgbClr val="FF0000"/>
                          </a:solidFill>
                          <a:effectLst/>
                          <a:latin typeface="+mn-lt"/>
                          <a:ea typeface="+mn-ea"/>
                          <a:cs typeface="+mn-cs"/>
                        </a:rPr>
                        <a:t> MOQ </a:t>
                      </a:r>
                      <a:r>
                        <a:rPr lang="es-MX" sz="1300" b="0" u="none" strike="noStrike" kern="1200" dirty="0" err="1">
                          <a:solidFill>
                            <a:srgbClr val="FF0000"/>
                          </a:solidFill>
                          <a:effectLst/>
                          <a:latin typeface="+mn-lt"/>
                          <a:ea typeface="+mn-ea"/>
                          <a:cs typeface="+mn-cs"/>
                        </a:rPr>
                        <a:t>impact</a:t>
                      </a:r>
                      <a:r>
                        <a:rPr lang="es-MX" sz="1300" b="0" u="none" strike="noStrike" kern="1200" dirty="0">
                          <a:solidFill>
                            <a:srgbClr val="FF0000"/>
                          </a:solidFill>
                          <a:effectLst/>
                          <a:latin typeface="+mn-lt"/>
                          <a:ea typeface="+mn-ea"/>
                          <a:cs typeface="+mn-cs"/>
                        </a:rPr>
                        <a:t> </a:t>
                      </a:r>
                      <a:r>
                        <a:rPr lang="es-MX" sz="1300" b="0" u="none" strike="noStrike" kern="1200" dirty="0" err="1">
                          <a:solidFill>
                            <a:srgbClr val="FF0000"/>
                          </a:solidFill>
                          <a:effectLst/>
                          <a:latin typeface="+mn-lt"/>
                          <a:ea typeface="+mn-ea"/>
                          <a:cs typeface="+mn-cs"/>
                        </a:rPr>
                        <a:t>on</a:t>
                      </a:r>
                      <a:r>
                        <a:rPr lang="es-MX" sz="1300" b="0" u="none" strike="noStrike" kern="1200" dirty="0">
                          <a:solidFill>
                            <a:srgbClr val="FF0000"/>
                          </a:solidFill>
                          <a:effectLst/>
                          <a:latin typeface="+mn-lt"/>
                          <a:ea typeface="+mn-ea"/>
                          <a:cs typeface="+mn-cs"/>
                        </a:rPr>
                        <a:t> Price)</a:t>
                      </a:r>
                      <a:endParaRPr lang="en-US" sz="1300" b="0" u="none" strike="noStrike" kern="1200" dirty="0">
                        <a:solidFill>
                          <a:srgbClr val="FF0000"/>
                        </a:solidFill>
                        <a:effectLst/>
                        <a:latin typeface="+mn-lt"/>
                        <a:ea typeface="+mn-ea"/>
                        <a:cs typeface="+mn-cs"/>
                      </a:endParaRPr>
                    </a:p>
                  </a:txBody>
                  <a:tcPr marL="8466" marR="8466" marT="8466" marB="0" anchor="ctr">
                    <a:lnL>
                      <a:noFill/>
                    </a:lnL>
                    <a:lnR w="9525" cap="flat" cmpd="sng" algn="ctr">
                      <a:noFill/>
                      <a:prstDash val="solid"/>
                    </a:lnR>
                    <a:lnT>
                      <a:noFill/>
                    </a:lnT>
                    <a:lnB w="9525"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347293165"/>
                  </a:ext>
                </a:extLst>
              </a:tr>
            </a:tbl>
          </a:graphicData>
        </a:graphic>
      </p:graphicFrame>
    </p:spTree>
    <p:extLst>
      <p:ext uri="{BB962C8B-B14F-4D97-AF65-F5344CB8AC3E}">
        <p14:creationId xmlns:p14="http://schemas.microsoft.com/office/powerpoint/2010/main" val="23779014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8">
            <a:extLst>
              <a:ext uri="{FF2B5EF4-FFF2-40B4-BE49-F238E27FC236}">
                <a16:creationId xmlns:a16="http://schemas.microsoft.com/office/drawing/2014/main" id="{6BE2864F-CC12-4545-9FB3-BD84B4987813}"/>
              </a:ext>
            </a:extLst>
          </p:cNvPr>
          <p:cNvSpPr txBox="1">
            <a:spLocks/>
          </p:cNvSpPr>
          <p:nvPr/>
        </p:nvSpPr>
        <p:spPr>
          <a:xfrm>
            <a:off x="582092" y="1151147"/>
            <a:ext cx="11026228" cy="5028545"/>
          </a:xfrm>
          <a:prstGeom prst="rect">
            <a:avLst/>
          </a:prstGeom>
          <a:ln>
            <a:solidFill>
              <a:schemeClr val="bg1">
                <a:lumMod val="95000"/>
              </a:schemeClr>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ormAutofit fontScale="92500" lnSpcReduction="20000"/>
          </a:bodyPr>
          <a:lstStyle>
            <a:lvl1pPr marL="173032" indent="-157158" algn="l" defTabSz="457184" rtl="0" eaLnBrk="1" latinLnBrk="0" hangingPunct="1">
              <a:spcBef>
                <a:spcPts val="500"/>
              </a:spcBef>
              <a:spcAft>
                <a:spcPts val="500"/>
              </a:spcAft>
              <a:buClr>
                <a:schemeClr val="bg2"/>
              </a:buClr>
              <a:buFont typeface="Arial" panose="020B0604020202020204" pitchFamily="34" charset="0"/>
              <a:buNone/>
              <a:defRPr sz="1500" kern="1200">
                <a:solidFill>
                  <a:schemeClr val="accent1"/>
                </a:solidFill>
                <a:latin typeface="Arial"/>
                <a:ea typeface="+mn-ea"/>
                <a:cs typeface="Arial"/>
              </a:defRPr>
            </a:lvl1pPr>
            <a:lvl2pPr marL="361938" indent="-182557" algn="l" defTabSz="447659" rtl="0" eaLnBrk="1" latinLnBrk="0" hangingPunct="1">
              <a:spcBef>
                <a:spcPts val="500"/>
              </a:spcBef>
              <a:spcAft>
                <a:spcPts val="500"/>
              </a:spcAft>
              <a:buClr>
                <a:srgbClr val="36C746"/>
              </a:buClr>
              <a:buFont typeface="Arial" pitchFamily="34" charset="0"/>
              <a:buChar char="•"/>
              <a:defRPr sz="1400" kern="1200">
                <a:solidFill>
                  <a:schemeClr val="accent1"/>
                </a:solidFill>
                <a:latin typeface="Arial"/>
                <a:ea typeface="+mn-ea"/>
                <a:cs typeface="Arial"/>
              </a:defRPr>
            </a:lvl2pPr>
            <a:lvl3pPr marL="538144" indent="-179382" algn="l" defTabSz="457184" rtl="0" eaLnBrk="1" latinLnBrk="0" hangingPunct="1">
              <a:spcBef>
                <a:spcPts val="500"/>
              </a:spcBef>
              <a:spcAft>
                <a:spcPts val="500"/>
              </a:spcAft>
              <a:buClr>
                <a:srgbClr val="36C746"/>
              </a:buClr>
              <a:buFont typeface="Arial" pitchFamily="34" charset="0"/>
              <a:buChar char="‒"/>
              <a:defRPr sz="1300" kern="1200">
                <a:solidFill>
                  <a:schemeClr val="accent1"/>
                </a:solidFill>
                <a:latin typeface="Arial"/>
                <a:ea typeface="+mn-ea"/>
                <a:cs typeface="Arial"/>
              </a:defRPr>
            </a:lvl3pPr>
            <a:lvl4pPr marL="719113" indent="-179382" algn="l" defTabSz="457184" rtl="0" eaLnBrk="1" latinLnBrk="0" hangingPunct="1">
              <a:spcBef>
                <a:spcPts val="500"/>
              </a:spcBef>
              <a:spcAft>
                <a:spcPts val="500"/>
              </a:spcAft>
              <a:buClr>
                <a:srgbClr val="36C746"/>
              </a:buClr>
              <a:buFont typeface="Arial" panose="020B0604020202020204" pitchFamily="34" charset="0"/>
              <a:buChar char="–"/>
              <a:defRPr sz="1200" kern="1200">
                <a:solidFill>
                  <a:schemeClr val="accent1"/>
                </a:solidFill>
                <a:latin typeface="Arial"/>
                <a:ea typeface="+mn-ea"/>
                <a:cs typeface="Arial"/>
              </a:defRPr>
            </a:lvl4pPr>
            <a:lvl5pPr marL="896906" indent="-185731" algn="l" defTabSz="457184" rtl="0" eaLnBrk="1" latinLnBrk="0" hangingPunct="1">
              <a:spcBef>
                <a:spcPts val="500"/>
              </a:spcBef>
              <a:spcAft>
                <a:spcPts val="500"/>
              </a:spcAft>
              <a:buClr>
                <a:srgbClr val="36C746"/>
              </a:buClr>
              <a:buFont typeface="Arial" panose="020B0604020202020204" pitchFamily="34" charset="0"/>
              <a:buChar char="–"/>
              <a:defRPr sz="1000" kern="1200">
                <a:solidFill>
                  <a:schemeClr val="accent1"/>
                </a:solidFill>
                <a:latin typeface="Arial"/>
                <a:ea typeface="+mn-ea"/>
                <a:cs typeface="Arial"/>
              </a:defRPr>
            </a:lvl5pPr>
            <a:lvl6pPr marL="896080" indent="-182874" algn="l" defTabSz="457184" rtl="0" eaLnBrk="1" latinLnBrk="0" hangingPunct="1">
              <a:spcBef>
                <a:spcPts val="500"/>
              </a:spcBef>
              <a:spcAft>
                <a:spcPts val="500"/>
              </a:spcAft>
              <a:buClr>
                <a:schemeClr val="bg2"/>
              </a:buClr>
              <a:buFont typeface="Arial" panose="020B0604020202020204" pitchFamily="34" charset="0"/>
              <a:buChar char="–"/>
              <a:defRPr sz="1000" kern="1200" baseline="0">
                <a:solidFill>
                  <a:schemeClr val="accent1"/>
                </a:solidFill>
                <a:latin typeface="Arial" panose="020B0604020202020204" pitchFamily="34" charset="0"/>
                <a:ea typeface="+mn-ea"/>
                <a:cs typeface="Arial" panose="020B0604020202020204" pitchFamily="34" charset="0"/>
              </a:defRPr>
            </a:lvl6pPr>
            <a:lvl7pPr marL="896080" indent="-182874" algn="l" defTabSz="457184" rtl="0" eaLnBrk="1" latinLnBrk="0" hangingPunct="1">
              <a:spcBef>
                <a:spcPts val="500"/>
              </a:spcBef>
              <a:spcAft>
                <a:spcPts val="500"/>
              </a:spcAft>
              <a:buClr>
                <a:schemeClr val="bg2"/>
              </a:buClr>
              <a:buFont typeface="Arial" panose="020B0604020202020204" pitchFamily="34" charset="0"/>
              <a:buChar char="–"/>
              <a:defRPr sz="900" kern="1200">
                <a:solidFill>
                  <a:schemeClr val="accent1"/>
                </a:solidFill>
                <a:latin typeface="Arial" panose="020B0604020202020204" pitchFamily="34" charset="0"/>
                <a:ea typeface="+mn-ea"/>
                <a:cs typeface="Arial" panose="020B0604020202020204" pitchFamily="34" charset="0"/>
              </a:defRPr>
            </a:lvl7pPr>
            <a:lvl8pPr marL="3428879" indent="-228592"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2" algn="l" defTabSz="457184" rtl="0" eaLnBrk="1" latinLnBrk="0" hangingPunct="1">
              <a:spcBef>
                <a:spcPct val="20000"/>
              </a:spcBef>
              <a:buFont typeface="Arial"/>
              <a:buChar char="•"/>
              <a:defRPr sz="2000" kern="1200">
                <a:solidFill>
                  <a:schemeClr val="tx1"/>
                </a:solidFill>
                <a:latin typeface="+mn-lt"/>
                <a:ea typeface="+mn-ea"/>
                <a:cs typeface="+mn-cs"/>
              </a:defRPr>
            </a:lvl9pPr>
          </a:lstStyle>
          <a:p>
            <a:pPr marL="342866" indent="-342866">
              <a:buFont typeface="Arial" panose="020B0604020202020204" pitchFamily="34" charset="0"/>
              <a:buChar char="•"/>
            </a:pPr>
            <a:r>
              <a:rPr lang="en-US" sz="2000" dirty="0">
                <a:solidFill>
                  <a:schemeClr val="tx1"/>
                </a:solidFill>
              </a:rPr>
              <a:t>Spend Volume Estimate: </a:t>
            </a:r>
            <a:r>
              <a:rPr lang="en-US" sz="2000" dirty="0">
                <a:solidFill>
                  <a:srgbClr val="FF0000"/>
                </a:solidFill>
              </a:rPr>
              <a:t>200K+ annual starting Q3-2018.</a:t>
            </a:r>
          </a:p>
          <a:p>
            <a:pPr marL="342866" indent="-342866">
              <a:buFont typeface="Arial" panose="020B0604020202020204" pitchFamily="34" charset="0"/>
              <a:buChar char="•"/>
            </a:pPr>
            <a:r>
              <a:rPr lang="en-US" sz="2000" dirty="0">
                <a:solidFill>
                  <a:schemeClr val="tx1"/>
                </a:solidFill>
              </a:rPr>
              <a:t>CAD Models, drawings, specifications for the parts can be found in the following Box Folder: </a:t>
            </a:r>
            <a:r>
              <a:rPr lang="en-US" sz="2000" dirty="0">
                <a:solidFill>
                  <a:srgbClr val="FF0000"/>
                </a:solidFill>
              </a:rPr>
              <a:t>(insert link)</a:t>
            </a:r>
          </a:p>
          <a:p>
            <a:pPr marL="342866" indent="-342866">
              <a:buFont typeface="Arial" panose="020B0604020202020204" pitchFamily="34" charset="0"/>
              <a:buChar char="•"/>
            </a:pPr>
            <a:r>
              <a:rPr lang="en-US" sz="2000" dirty="0">
                <a:solidFill>
                  <a:schemeClr val="tx1"/>
                </a:solidFill>
              </a:rPr>
              <a:t>Incoterms: (COS Only) </a:t>
            </a:r>
            <a:r>
              <a:rPr lang="en-US" sz="2000" dirty="0">
                <a:solidFill>
                  <a:srgbClr val="FF0000"/>
                </a:solidFill>
              </a:rPr>
              <a:t>FCA SHA for Jabil and FCA Shenzhen for Flextronics. EMS to hold title while product is in transit to ship point ABC USA. SE Factory is ex-works Location ABC with SE holding title in transit.</a:t>
            </a:r>
          </a:p>
          <a:p>
            <a:pPr marL="342866" indent="-342866">
              <a:buFont typeface="Arial" panose="020B0604020202020204" pitchFamily="34" charset="0"/>
              <a:buChar char="•"/>
            </a:pPr>
            <a:r>
              <a:rPr lang="en-US" sz="2000" dirty="0">
                <a:solidFill>
                  <a:schemeClr val="tx1"/>
                </a:solidFill>
              </a:rPr>
              <a:t>MSA:</a:t>
            </a:r>
            <a:r>
              <a:rPr lang="en-US" sz="2000" dirty="0">
                <a:solidFill>
                  <a:srgbClr val="FF0000"/>
                </a:solidFill>
              </a:rPr>
              <a:t> Y/N  </a:t>
            </a:r>
            <a:r>
              <a:rPr lang="en-US" sz="2000" dirty="0">
                <a:solidFill>
                  <a:schemeClr val="tx1"/>
                </a:solidFill>
              </a:rPr>
              <a:t>Expiration Date:  </a:t>
            </a:r>
            <a:r>
              <a:rPr lang="en-US" sz="2000" dirty="0">
                <a:solidFill>
                  <a:srgbClr val="FF0000"/>
                </a:solidFill>
              </a:rPr>
              <a:t>1/1/20</a:t>
            </a:r>
          </a:p>
          <a:p>
            <a:pPr marL="342866" indent="-342866">
              <a:buFont typeface="Arial" panose="020B0604020202020204" pitchFamily="34" charset="0"/>
              <a:buChar char="•"/>
            </a:pPr>
            <a:r>
              <a:rPr lang="en-US" sz="2000" dirty="0">
                <a:solidFill>
                  <a:schemeClr val="tx1"/>
                </a:solidFill>
              </a:rPr>
              <a:t>For COS:  </a:t>
            </a:r>
            <a:r>
              <a:rPr lang="en-US" sz="2000" dirty="0">
                <a:solidFill>
                  <a:srgbClr val="FF0000"/>
                </a:solidFill>
              </a:rPr>
              <a:t>% growth for receiving supplier, forecasted savings on legacy spend (P/L impact),</a:t>
            </a:r>
          </a:p>
          <a:p>
            <a:pPr marL="342866" indent="-342866">
              <a:buFont typeface="Arial" panose="020B0604020202020204" pitchFamily="34" charset="0"/>
              <a:buChar char="•"/>
            </a:pPr>
            <a:r>
              <a:rPr lang="en-US" sz="2000" dirty="0">
                <a:solidFill>
                  <a:srgbClr val="FF0000"/>
                </a:solidFill>
              </a:rPr>
              <a:t> Current SE (US Spend),  New SE (US Spend)</a:t>
            </a:r>
          </a:p>
          <a:p>
            <a:pPr marL="342866" indent="-342866">
              <a:buFont typeface="Arial" panose="020B0604020202020204" pitchFamily="34" charset="0"/>
              <a:buChar char="•"/>
            </a:pPr>
            <a:r>
              <a:rPr lang="en-US" sz="2000" dirty="0">
                <a:solidFill>
                  <a:srgbClr val="FF0000"/>
                </a:solidFill>
              </a:rPr>
              <a:t> Productivity agreement or for </a:t>
            </a:r>
            <a:r>
              <a:rPr lang="en-US" sz="2000" dirty="0" err="1">
                <a:solidFill>
                  <a:srgbClr val="FF0000"/>
                </a:solidFill>
              </a:rPr>
              <a:t>Nego</a:t>
            </a:r>
            <a:r>
              <a:rPr lang="en-US" sz="2000" dirty="0">
                <a:solidFill>
                  <a:srgbClr val="FF0000"/>
                </a:solidFill>
              </a:rPr>
              <a:t> with New supplier?</a:t>
            </a:r>
          </a:p>
          <a:p>
            <a:pPr marL="342866" indent="-342866">
              <a:buFont typeface="Arial" panose="020B0604020202020204" pitchFamily="34" charset="0"/>
              <a:buChar char="•"/>
            </a:pPr>
            <a:endParaRPr lang="en-US" sz="2000" dirty="0">
              <a:solidFill>
                <a:srgbClr val="FF0000"/>
              </a:solidFill>
            </a:endParaRPr>
          </a:p>
          <a:p>
            <a:pPr marL="342866" indent="-342866">
              <a:buFont typeface="Arial" panose="020B0604020202020204" pitchFamily="34" charset="0"/>
              <a:buChar char="•"/>
            </a:pPr>
            <a:r>
              <a:rPr lang="en-US" sz="2000" dirty="0">
                <a:solidFill>
                  <a:schemeClr val="tx1"/>
                </a:solidFill>
              </a:rPr>
              <a:t>SRIM: </a:t>
            </a:r>
            <a:r>
              <a:rPr lang="en-US" sz="2000" dirty="0">
                <a:solidFill>
                  <a:srgbClr val="FF0000"/>
                </a:solidFill>
              </a:rPr>
              <a:t>Green</a:t>
            </a:r>
          </a:p>
          <a:p>
            <a:pPr marL="342866" indent="-342866">
              <a:buFont typeface="Arial" panose="020B0604020202020204" pitchFamily="34" charset="0"/>
              <a:buChar char="•"/>
            </a:pPr>
            <a:r>
              <a:rPr lang="en-US" sz="2000" dirty="0">
                <a:solidFill>
                  <a:schemeClr val="tx1"/>
                </a:solidFill>
              </a:rPr>
              <a:t>SAM Audit Score (and date of completion):</a:t>
            </a:r>
            <a:r>
              <a:rPr lang="en-US" sz="2000" dirty="0">
                <a:solidFill>
                  <a:srgbClr val="FF0000"/>
                </a:solidFill>
              </a:rPr>
              <a:t>  Green</a:t>
            </a:r>
          </a:p>
          <a:p>
            <a:pPr marL="342866" indent="-342866">
              <a:buFont typeface="Arial" panose="020B0604020202020204" pitchFamily="34" charset="0"/>
              <a:buChar char="•"/>
            </a:pPr>
            <a:r>
              <a:rPr lang="en-US" sz="2000" dirty="0">
                <a:solidFill>
                  <a:schemeClr val="tx1"/>
                </a:solidFill>
              </a:rPr>
              <a:t>Core Tech Verification (date):</a:t>
            </a:r>
          </a:p>
          <a:p>
            <a:pPr marL="342866" indent="-342866">
              <a:buFont typeface="Arial" panose="020B0604020202020204" pitchFamily="34" charset="0"/>
              <a:buChar char="•"/>
            </a:pPr>
            <a:r>
              <a:rPr lang="en-US" altLang="zh-CN" sz="2000" dirty="0">
                <a:solidFill>
                  <a:srgbClr val="262626"/>
                </a:solidFill>
              </a:rPr>
              <a:t>Supplier Process: </a:t>
            </a:r>
            <a:r>
              <a:rPr lang="en-US" altLang="zh-CN" sz="2000" dirty="0">
                <a:solidFill>
                  <a:srgbClr val="FF0000"/>
                </a:solidFill>
              </a:rPr>
              <a:t>List supplier process already validated</a:t>
            </a:r>
            <a:endParaRPr lang="en-US" sz="2000" dirty="0">
              <a:solidFill>
                <a:srgbClr val="FF0000"/>
              </a:solidFill>
            </a:endParaRPr>
          </a:p>
          <a:p>
            <a:pPr marL="342866" indent="-342866">
              <a:buFont typeface="Arial" panose="020B0604020202020204" pitchFamily="34" charset="0"/>
              <a:buChar char="•"/>
            </a:pPr>
            <a:endParaRPr lang="en-US" sz="2000" dirty="0">
              <a:solidFill>
                <a:srgbClr val="FF0000"/>
              </a:solidFill>
            </a:endParaRPr>
          </a:p>
          <a:p>
            <a:pPr marL="342866" indent="-342866">
              <a:buFont typeface="Arial" panose="020B0604020202020204" pitchFamily="34" charset="0"/>
              <a:buChar char="•"/>
            </a:pPr>
            <a:endParaRPr lang="en-US" sz="2000" dirty="0">
              <a:solidFill>
                <a:srgbClr val="FF0000"/>
              </a:solidFill>
            </a:endParaRPr>
          </a:p>
          <a:p>
            <a:pPr marL="0" indent="0"/>
            <a:endParaRPr lang="en-US" sz="2000" dirty="0"/>
          </a:p>
        </p:txBody>
      </p:sp>
      <p:grpSp>
        <p:nvGrpSpPr>
          <p:cNvPr id="7" name="Group 6">
            <a:extLst>
              <a:ext uri="{FF2B5EF4-FFF2-40B4-BE49-F238E27FC236}">
                <a16:creationId xmlns:a16="http://schemas.microsoft.com/office/drawing/2014/main" id="{D6FD776A-BB47-4A56-B3CB-7736AFAAB8F9}"/>
              </a:ext>
            </a:extLst>
          </p:cNvPr>
          <p:cNvGrpSpPr/>
          <p:nvPr/>
        </p:nvGrpSpPr>
        <p:grpSpPr>
          <a:xfrm>
            <a:off x="-1" y="240250"/>
            <a:ext cx="12190413" cy="614781"/>
            <a:chOff x="-99237" y="-1093094"/>
            <a:chExt cx="9144000" cy="461146"/>
          </a:xfrm>
          <a:solidFill>
            <a:srgbClr val="00B050"/>
          </a:solidFill>
        </p:grpSpPr>
        <p:sp>
          <p:nvSpPr>
            <p:cNvPr id="8" name="Rectangle 7">
              <a:extLst>
                <a:ext uri="{FF2B5EF4-FFF2-40B4-BE49-F238E27FC236}">
                  <a16:creationId xmlns:a16="http://schemas.microsoft.com/office/drawing/2014/main" id="{3CEA1366-4114-4357-8360-572CFF850851}"/>
                </a:ext>
              </a:extLst>
            </p:cNvPr>
            <p:cNvSpPr/>
            <p:nvPr/>
          </p:nvSpPr>
          <p:spPr>
            <a:xfrm>
              <a:off x="-99237" y="-1093094"/>
              <a:ext cx="9144000" cy="461146"/>
            </a:xfrm>
            <a:prstGeom prst="rect">
              <a:avLst/>
            </a:prstGeom>
            <a:grp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a:extLst>
                <a:ext uri="{FF2B5EF4-FFF2-40B4-BE49-F238E27FC236}">
                  <a16:creationId xmlns:a16="http://schemas.microsoft.com/office/drawing/2014/main" id="{49AFFB16-E10D-4CB2-B1F8-6672959527AA}"/>
                </a:ext>
              </a:extLst>
            </p:cNvPr>
            <p:cNvSpPr txBox="1">
              <a:spLocks/>
            </p:cNvSpPr>
            <p:nvPr/>
          </p:nvSpPr>
          <p:spPr>
            <a:xfrm>
              <a:off x="-99237" y="-1093094"/>
              <a:ext cx="9144000" cy="455843"/>
            </a:xfrm>
            <a:prstGeom prst="rect">
              <a:avLst/>
            </a:prstGeom>
            <a:grpFill/>
          </p:spPr>
          <p:txBody>
            <a:bodyPr/>
            <a:lstStyle>
              <a:lvl1pPr algn="l" defTabSz="457184" rtl="0" eaLnBrk="1" latinLnBrk="0" hangingPunct="1">
                <a:spcBef>
                  <a:spcPct val="0"/>
                </a:spcBef>
                <a:buNone/>
                <a:defRPr sz="2400" kern="1200">
                  <a:solidFill>
                    <a:srgbClr val="36C746"/>
                  </a:solidFill>
                  <a:latin typeface="Arial"/>
                  <a:ea typeface="+mj-ea"/>
                  <a:cs typeface="Arial"/>
                </a:defRPr>
              </a:lvl1pPr>
            </a:lstStyle>
            <a:p>
              <a:r>
                <a:rPr lang="en-US" sz="3200" dirty="0">
                  <a:solidFill>
                    <a:schemeClr val="bg1"/>
                  </a:solidFill>
                </a:rPr>
                <a:t>Supplier Assumptions: </a:t>
              </a:r>
              <a:r>
                <a:rPr lang="en-US" sz="3200" dirty="0">
                  <a:solidFill>
                    <a:srgbClr val="FF0000"/>
                  </a:solidFill>
                </a:rPr>
                <a:t>Program Name</a:t>
              </a:r>
            </a:p>
          </p:txBody>
        </p:sp>
      </p:grpSp>
    </p:spTree>
    <p:extLst>
      <p:ext uri="{BB962C8B-B14F-4D97-AF65-F5344CB8AC3E}">
        <p14:creationId xmlns:p14="http://schemas.microsoft.com/office/powerpoint/2010/main" val="2096511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A9F8BAC6-45B5-4AC7-AF98-C818C53EF08B}"/>
              </a:ext>
            </a:extLst>
          </p:cNvPr>
          <p:cNvGraphicFramePr>
            <a:graphicFrameLocks noGrp="1"/>
          </p:cNvGraphicFramePr>
          <p:nvPr>
            <p:extLst/>
          </p:nvPr>
        </p:nvGraphicFramePr>
        <p:xfrm>
          <a:off x="2285704" y="709920"/>
          <a:ext cx="8381528" cy="5607901"/>
        </p:xfrm>
        <a:graphic>
          <a:graphicData uri="http://schemas.openxmlformats.org/drawingml/2006/table">
            <a:tbl>
              <a:tblPr/>
              <a:tblGrid>
                <a:gridCol w="2466805">
                  <a:extLst>
                    <a:ext uri="{9D8B030D-6E8A-4147-A177-3AD203B41FA5}">
                      <a16:colId xmlns:a16="http://schemas.microsoft.com/office/drawing/2014/main" val="1676205892"/>
                    </a:ext>
                  </a:extLst>
                </a:gridCol>
                <a:gridCol w="846052">
                  <a:extLst>
                    <a:ext uri="{9D8B030D-6E8A-4147-A177-3AD203B41FA5}">
                      <a16:colId xmlns:a16="http://schemas.microsoft.com/office/drawing/2014/main" val="2840458259"/>
                    </a:ext>
                  </a:extLst>
                </a:gridCol>
                <a:gridCol w="940342">
                  <a:extLst>
                    <a:ext uri="{9D8B030D-6E8A-4147-A177-3AD203B41FA5}">
                      <a16:colId xmlns:a16="http://schemas.microsoft.com/office/drawing/2014/main" val="1854204170"/>
                    </a:ext>
                  </a:extLst>
                </a:gridCol>
                <a:gridCol w="846052">
                  <a:extLst>
                    <a:ext uri="{9D8B030D-6E8A-4147-A177-3AD203B41FA5}">
                      <a16:colId xmlns:a16="http://schemas.microsoft.com/office/drawing/2014/main" val="823211350"/>
                    </a:ext>
                  </a:extLst>
                </a:gridCol>
                <a:gridCol w="937793">
                  <a:extLst>
                    <a:ext uri="{9D8B030D-6E8A-4147-A177-3AD203B41FA5}">
                      <a16:colId xmlns:a16="http://schemas.microsoft.com/office/drawing/2014/main" val="2486237154"/>
                    </a:ext>
                  </a:extLst>
                </a:gridCol>
                <a:gridCol w="1172242">
                  <a:extLst>
                    <a:ext uri="{9D8B030D-6E8A-4147-A177-3AD203B41FA5}">
                      <a16:colId xmlns:a16="http://schemas.microsoft.com/office/drawing/2014/main" val="499169170"/>
                    </a:ext>
                  </a:extLst>
                </a:gridCol>
                <a:gridCol w="1172242">
                  <a:extLst>
                    <a:ext uri="{9D8B030D-6E8A-4147-A177-3AD203B41FA5}">
                      <a16:colId xmlns:a16="http://schemas.microsoft.com/office/drawing/2014/main" val="3339091804"/>
                    </a:ext>
                  </a:extLst>
                </a:gridCol>
              </a:tblGrid>
              <a:tr h="159574">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526987216"/>
                  </a:ext>
                </a:extLst>
              </a:tr>
              <a:tr h="151976">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tc rowSpan="2" gridSpan="4">
                  <a:txBody>
                    <a:bodyPr/>
                    <a:lstStyle/>
                    <a:p>
                      <a:pPr algn="ctr" fontAlgn="ctr"/>
                      <a:r>
                        <a:rPr lang="en-US" sz="1600" b="1" i="0" u="none" strike="noStrike" dirty="0">
                          <a:solidFill>
                            <a:srgbClr val="000000"/>
                          </a:solidFill>
                          <a:effectLst/>
                          <a:latin typeface="Calibri" panose="020F0502020204030204" pitchFamily="34" charset="0"/>
                        </a:rPr>
                        <a:t>PROGRAM</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rowSpan="2" hMerge="1">
                  <a:txBody>
                    <a:bodyPr/>
                    <a:lstStyle/>
                    <a:p>
                      <a:endParaRPr lang="en-US"/>
                    </a:p>
                  </a:txBody>
                  <a:tcPr/>
                </a:tc>
                <a:tc rowSpan="2" hMerge="1">
                  <a:txBody>
                    <a:bodyPr/>
                    <a:lstStyle/>
                    <a:p>
                      <a:endParaRPr lang="en-US"/>
                    </a:p>
                  </a:txBody>
                  <a:tcPr/>
                </a:tc>
                <a:tc rowSpan="2" hMerge="1">
                  <a:txBody>
                    <a:bodyPr/>
                    <a:lstStyle/>
                    <a:p>
                      <a:endParaRPr lang="en-US"/>
                    </a:p>
                  </a:txBody>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1015474601"/>
                  </a:ext>
                </a:extLst>
              </a:tr>
              <a:tr h="159574">
                <a:tc>
                  <a:txBody>
                    <a:bodyPr/>
                    <a:lstStyle/>
                    <a:p>
                      <a:pPr algn="l" fontAlgn="b"/>
                      <a:endParaRPr lang="en-US" sz="700" b="0" i="0" u="none" strike="noStrike">
                        <a:solidFill>
                          <a:srgbClr val="000000"/>
                        </a:solidFill>
                        <a:effectLst/>
                        <a:latin typeface="Arial" panose="020B0604020202020204" pitchFamily="34" charset="0"/>
                      </a:endParaRP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tc gridSpan="4" vMerge="1">
                  <a:txBody>
                    <a:bodyPr/>
                    <a:lstStyle/>
                    <a:p>
                      <a:endParaRPr lang="en-US"/>
                    </a:p>
                  </a:txBody>
                  <a:tcPr/>
                </a:tc>
                <a:tc hMerge="1" vMerge="1">
                  <a:txBody>
                    <a:bodyPr/>
                    <a:lstStyle/>
                    <a:p>
                      <a:endParaRPr lang="en-US"/>
                    </a:p>
                  </a:txBody>
                  <a:tcPr/>
                </a:tc>
                <a:tc hMerge="1" vMerge="1">
                  <a:txBody>
                    <a:bodyPr/>
                    <a:lstStyle/>
                    <a:p>
                      <a:endParaRPr lang="en-US"/>
                    </a:p>
                  </a:txBody>
                  <a:tcPr/>
                </a:tc>
                <a:tc hMerge="1" vMerge="1">
                  <a:txBody>
                    <a:bodyPr/>
                    <a:lstStyle/>
                    <a:p>
                      <a:endParaRPr lang="en-US"/>
                    </a:p>
                  </a:txBody>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2960352503"/>
                  </a:ext>
                </a:extLst>
              </a:tr>
              <a:tr h="159574">
                <a:tc>
                  <a:txBody>
                    <a:bodyPr/>
                    <a:lstStyle/>
                    <a:p>
                      <a:pPr algn="l" fontAlgn="b"/>
                      <a:endParaRPr lang="en-US" sz="700" b="0" i="0" u="none" strike="noStrike">
                        <a:solidFill>
                          <a:srgbClr val="000000"/>
                        </a:solidFill>
                        <a:effectLst/>
                        <a:latin typeface="Arial" panose="020B0604020202020204" pitchFamily="34" charset="0"/>
                      </a:endParaRP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tc gridSpan="2">
                  <a:txBody>
                    <a:bodyPr/>
                    <a:lstStyle/>
                    <a:p>
                      <a:pPr algn="ctr" fontAlgn="ctr"/>
                      <a:r>
                        <a:rPr lang="en-US" sz="700" b="1" i="0" u="none" strike="noStrike" dirty="0">
                          <a:solidFill>
                            <a:srgbClr val="000000"/>
                          </a:solidFill>
                          <a:effectLst/>
                          <a:latin typeface="Arial" panose="020B0604020202020204" pitchFamily="34" charset="0"/>
                        </a:rPr>
                        <a:t>Date</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hMerge="1">
                  <a:txBody>
                    <a:bodyPr/>
                    <a:lstStyle/>
                    <a:p>
                      <a:endParaRPr lang="en-US"/>
                    </a:p>
                  </a:txBody>
                  <a:tcPr/>
                </a:tc>
                <a:tc gridSpan="2">
                  <a:txBody>
                    <a:bodyPr/>
                    <a:lstStyle/>
                    <a:p>
                      <a:pPr algn="ctr" fontAlgn="ctr"/>
                      <a:r>
                        <a:rPr lang="en-US" sz="700" b="1" i="0" u="none" strike="noStrike">
                          <a:solidFill>
                            <a:srgbClr val="000000"/>
                          </a:solidFill>
                          <a:effectLst/>
                          <a:latin typeface="Arial" panose="020B0604020202020204" pitchFamily="34" charset="0"/>
                        </a:rPr>
                        <a:t>Date</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hMerge="1">
                  <a:txBody>
                    <a:bodyPr/>
                    <a:lstStyle/>
                    <a:p>
                      <a:endParaRPr lang="en-US"/>
                    </a:p>
                  </a:txBody>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00381242"/>
                  </a:ext>
                </a:extLst>
              </a:tr>
              <a:tr h="159574">
                <a:tc>
                  <a:txBody>
                    <a:bodyPr/>
                    <a:lstStyle/>
                    <a:p>
                      <a:pPr algn="l" fontAlgn="b"/>
                      <a:endParaRPr lang="en-US" sz="700" b="0" i="0" u="none" strike="noStrike">
                        <a:solidFill>
                          <a:srgbClr val="000000"/>
                        </a:solidFill>
                        <a:effectLst/>
                        <a:latin typeface="Arial" panose="020B0604020202020204" pitchFamily="34" charset="0"/>
                      </a:endParaRPr>
                    </a:p>
                  </a:txBody>
                  <a:tcPr marL="6814" marR="6814" marT="6814"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gridSpan="2">
                  <a:txBody>
                    <a:bodyPr/>
                    <a:lstStyle/>
                    <a:p>
                      <a:pPr algn="ctr" fontAlgn="ctr"/>
                      <a:r>
                        <a:rPr lang="en-US" sz="700" b="1" i="0" u="none" strike="noStrike" dirty="0">
                          <a:solidFill>
                            <a:srgbClr val="000000"/>
                          </a:solidFill>
                          <a:effectLst/>
                          <a:latin typeface="Arial" panose="020B0604020202020204" pitchFamily="34" charset="0"/>
                        </a:rPr>
                        <a:t>EMS</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hMerge="1">
                  <a:txBody>
                    <a:bodyPr/>
                    <a:lstStyle/>
                    <a:p>
                      <a:endParaRPr lang="en-US"/>
                    </a:p>
                  </a:txBody>
                  <a:tcPr/>
                </a:tc>
                <a:tc gridSpan="2">
                  <a:txBody>
                    <a:bodyPr/>
                    <a:lstStyle/>
                    <a:p>
                      <a:pPr algn="ctr" fontAlgn="ctr"/>
                      <a:r>
                        <a:rPr lang="en-US" sz="700" b="1" i="0" u="none" strike="noStrike">
                          <a:solidFill>
                            <a:srgbClr val="000000"/>
                          </a:solidFill>
                          <a:effectLst/>
                          <a:latin typeface="Arial" panose="020B0604020202020204" pitchFamily="34" charset="0"/>
                        </a:rPr>
                        <a:t>EMS</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hMerge="1">
                  <a:txBody>
                    <a:bodyPr/>
                    <a:lstStyle/>
                    <a:p>
                      <a:endParaRPr lang="en-US"/>
                    </a:p>
                  </a:txBody>
                  <a:tcPr/>
                </a:tc>
                <a:tc gridSpan="2">
                  <a:txBody>
                    <a:bodyPr/>
                    <a:lstStyle/>
                    <a:p>
                      <a:pPr algn="ctr" fontAlgn="b"/>
                      <a:r>
                        <a:rPr lang="en-US" sz="800" b="1" i="0" u="none" strike="noStrike" dirty="0">
                          <a:solidFill>
                            <a:srgbClr val="000000"/>
                          </a:solidFill>
                          <a:effectLst/>
                          <a:latin typeface="Calibri" panose="020F0502020204030204" pitchFamily="34" charset="0"/>
                        </a:rPr>
                        <a:t>Comments</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hMerge="1">
                  <a:txBody>
                    <a:bodyPr/>
                    <a:lstStyle/>
                    <a:p>
                      <a:endParaRPr lang="en-US"/>
                    </a:p>
                  </a:txBody>
                  <a:tcPr/>
                </a:tc>
                <a:extLst>
                  <a:ext uri="{0D108BD9-81ED-4DB2-BD59-A6C34878D82A}">
                    <a16:rowId xmlns:a16="http://schemas.microsoft.com/office/drawing/2014/main" val="3705190177"/>
                  </a:ext>
                </a:extLst>
              </a:tr>
              <a:tr h="319149">
                <a:tc>
                  <a:txBody>
                    <a:bodyPr/>
                    <a:lstStyle/>
                    <a:p>
                      <a:pPr algn="ctr" fontAlgn="ctr"/>
                      <a:r>
                        <a:rPr lang="en-US" sz="700" b="1" i="0" u="none" strike="noStrike" dirty="0">
                          <a:solidFill>
                            <a:srgbClr val="000000"/>
                          </a:solidFill>
                          <a:effectLst/>
                          <a:latin typeface="Arial" panose="020B0604020202020204" pitchFamily="34" charset="0"/>
                        </a:rPr>
                        <a:t>Commodity</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700" b="1" i="0" u="none" strike="noStrike">
                          <a:solidFill>
                            <a:srgbClr val="000000"/>
                          </a:solidFill>
                          <a:effectLst/>
                          <a:latin typeface="Arial" panose="020B0604020202020204" pitchFamily="34" charset="0"/>
                        </a:rPr>
                        <a:t>Q1'18 Ext. Cost</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Q1'18 2nd Sourced Ext. Cost</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Q1'18 Ext. Cost</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fontAlgn="ctr"/>
                      <a:r>
                        <a:rPr lang="en-US" sz="700" b="1" i="0" u="none" strike="noStrike">
                          <a:solidFill>
                            <a:srgbClr val="000000"/>
                          </a:solidFill>
                          <a:effectLst/>
                          <a:latin typeface="Arial" panose="020B0604020202020204" pitchFamily="34" charset="0"/>
                        </a:rPr>
                        <a:t>Q1'18 2nd Sourced Ext. Cost</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82060721"/>
                  </a:ext>
                </a:extLst>
              </a:tr>
              <a:tr h="151976">
                <a:tc>
                  <a:txBody>
                    <a:bodyPr/>
                    <a:lstStyle/>
                    <a:p>
                      <a:pPr algn="l" fontAlgn="b"/>
                      <a:r>
                        <a:rPr lang="en-US" sz="700" b="1" i="0" u="none" strike="noStrike">
                          <a:solidFill>
                            <a:srgbClr val="000000"/>
                          </a:solidFill>
                          <a:effectLst/>
                          <a:latin typeface="Arial" panose="020B0604020202020204" pitchFamily="34" charset="0"/>
                        </a:rPr>
                        <a:t>VLSI</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BFBFBF"/>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313548198"/>
                  </a:ext>
                </a:extLst>
              </a:tr>
              <a:tr h="151976">
                <a:tc>
                  <a:txBody>
                    <a:bodyPr/>
                    <a:lstStyle/>
                    <a:p>
                      <a:pPr algn="l" fontAlgn="b"/>
                      <a:r>
                        <a:rPr lang="en-US" sz="700" b="1" i="0" u="none" strike="noStrike">
                          <a:solidFill>
                            <a:srgbClr val="000000"/>
                          </a:solidFill>
                          <a:effectLst/>
                          <a:latin typeface="Arial" panose="020B0604020202020204" pitchFamily="34" charset="0"/>
                        </a:rPr>
                        <a:t>Memory - DRAM</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1" i="0" u="none" strike="noStrike" dirty="0">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558936780"/>
                  </a:ext>
                </a:extLst>
              </a:tr>
              <a:tr h="151976">
                <a:tc>
                  <a:txBody>
                    <a:bodyPr/>
                    <a:lstStyle/>
                    <a:p>
                      <a:pPr algn="l" fontAlgn="b"/>
                      <a:r>
                        <a:rPr lang="en-US" sz="700" b="1" i="0" u="none" strike="noStrike">
                          <a:solidFill>
                            <a:srgbClr val="000000"/>
                          </a:solidFill>
                          <a:effectLst/>
                          <a:latin typeface="Arial" panose="020B0604020202020204" pitchFamily="34" charset="0"/>
                        </a:rPr>
                        <a:t>Memory - FLASH</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713979309"/>
                  </a:ext>
                </a:extLst>
              </a:tr>
              <a:tr h="151976">
                <a:tc>
                  <a:txBody>
                    <a:bodyPr/>
                    <a:lstStyle/>
                    <a:p>
                      <a:pPr algn="l" fontAlgn="b"/>
                      <a:r>
                        <a:rPr lang="en-US" sz="700" b="1" i="0" u="none" strike="noStrike">
                          <a:solidFill>
                            <a:srgbClr val="000000"/>
                          </a:solidFill>
                          <a:effectLst/>
                          <a:latin typeface="Arial" panose="020B0604020202020204" pitchFamily="34" charset="0"/>
                        </a:rPr>
                        <a:t>Antennas</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124703196"/>
                  </a:ext>
                </a:extLst>
              </a:tr>
              <a:tr h="151976">
                <a:tc>
                  <a:txBody>
                    <a:bodyPr/>
                    <a:lstStyle/>
                    <a:p>
                      <a:pPr algn="l" fontAlgn="b"/>
                      <a:r>
                        <a:rPr lang="en-US" sz="700" b="1" i="0" u="none" strike="noStrike">
                          <a:solidFill>
                            <a:srgbClr val="000000"/>
                          </a:solidFill>
                          <a:effectLst/>
                          <a:latin typeface="Arial" panose="020B0604020202020204" pitchFamily="34" charset="0"/>
                        </a:rPr>
                        <a:t>Power</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1" i="0" u="none" strike="noStrike" dirty="0">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593784657"/>
                  </a:ext>
                </a:extLst>
              </a:tr>
              <a:tr h="151976">
                <a:tc>
                  <a:txBody>
                    <a:bodyPr/>
                    <a:lstStyle/>
                    <a:p>
                      <a:pPr algn="l" fontAlgn="b"/>
                      <a:r>
                        <a:rPr lang="en-US" sz="700" b="0" i="0" u="none" strike="noStrike">
                          <a:solidFill>
                            <a:srgbClr val="000000"/>
                          </a:solidFill>
                          <a:effectLst/>
                          <a:latin typeface="Arial" panose="020B0604020202020204" pitchFamily="34" charset="0"/>
                        </a:rPr>
                        <a:t>Plastics</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dirty="0">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931421276"/>
                  </a:ext>
                </a:extLst>
              </a:tr>
              <a:tr h="151976">
                <a:tc>
                  <a:txBody>
                    <a:bodyPr/>
                    <a:lstStyle/>
                    <a:p>
                      <a:pPr algn="l" fontAlgn="b"/>
                      <a:r>
                        <a:rPr lang="en-US" sz="700" b="0" i="0" u="none" strike="noStrike">
                          <a:solidFill>
                            <a:srgbClr val="000000"/>
                          </a:solidFill>
                          <a:effectLst/>
                          <a:latin typeface="Arial" panose="020B0604020202020204" pitchFamily="34" charset="0"/>
                        </a:rPr>
                        <a:t>Metals</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709492695"/>
                  </a:ext>
                </a:extLst>
              </a:tr>
              <a:tr h="151976">
                <a:tc>
                  <a:txBody>
                    <a:bodyPr/>
                    <a:lstStyle/>
                    <a:p>
                      <a:pPr algn="l" fontAlgn="b"/>
                      <a:r>
                        <a:rPr lang="en-US" sz="700" b="0" i="0" u="none" strike="noStrike">
                          <a:solidFill>
                            <a:srgbClr val="000000"/>
                          </a:solidFill>
                          <a:effectLst/>
                          <a:latin typeface="Arial" panose="020B0604020202020204" pitchFamily="34" charset="0"/>
                        </a:rPr>
                        <a:t>Diecut</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92076307"/>
                  </a:ext>
                </a:extLst>
              </a:tr>
              <a:tr h="151976">
                <a:tc>
                  <a:txBody>
                    <a:bodyPr/>
                    <a:lstStyle/>
                    <a:p>
                      <a:pPr algn="l" fontAlgn="b"/>
                      <a:r>
                        <a:rPr lang="en-US" sz="700" b="0" i="0" u="none" strike="noStrike">
                          <a:solidFill>
                            <a:srgbClr val="000000"/>
                          </a:solidFill>
                          <a:effectLst/>
                          <a:latin typeface="Arial" panose="020B0604020202020204" pitchFamily="34" charset="0"/>
                        </a:rPr>
                        <a:t>DLL</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296150690"/>
                  </a:ext>
                </a:extLst>
              </a:tr>
              <a:tr h="151976">
                <a:tc>
                  <a:txBody>
                    <a:bodyPr/>
                    <a:lstStyle/>
                    <a:p>
                      <a:pPr algn="l" fontAlgn="b"/>
                      <a:r>
                        <a:rPr lang="en-US" sz="700" b="0" i="0" u="none" strike="noStrike">
                          <a:solidFill>
                            <a:srgbClr val="000000"/>
                          </a:solidFill>
                          <a:effectLst/>
                          <a:latin typeface="Arial" panose="020B0604020202020204" pitchFamily="34" charset="0"/>
                        </a:rPr>
                        <a:t>Hardware</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068318644"/>
                  </a:ext>
                </a:extLst>
              </a:tr>
              <a:tr h="151976">
                <a:tc>
                  <a:txBody>
                    <a:bodyPr/>
                    <a:lstStyle/>
                    <a:p>
                      <a:pPr algn="l" fontAlgn="b"/>
                      <a:r>
                        <a:rPr lang="en-US" sz="700" b="0" i="0" u="none" strike="noStrike">
                          <a:solidFill>
                            <a:srgbClr val="000000"/>
                          </a:solidFill>
                          <a:effectLst/>
                          <a:latin typeface="Arial" panose="020B0604020202020204" pitchFamily="34" charset="0"/>
                        </a:rPr>
                        <a:t>Interconnect</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0" i="0" u="none" strike="noStrike" dirty="0">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dirty="0">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878973332"/>
                  </a:ext>
                </a:extLst>
              </a:tr>
              <a:tr h="151976">
                <a:tc>
                  <a:txBody>
                    <a:bodyPr/>
                    <a:lstStyle/>
                    <a:p>
                      <a:pPr algn="l" fontAlgn="b"/>
                      <a:r>
                        <a:rPr lang="en-US" sz="700" b="0" i="0" u="none" strike="noStrike">
                          <a:solidFill>
                            <a:srgbClr val="000000"/>
                          </a:solidFill>
                          <a:effectLst/>
                          <a:latin typeface="Arial" panose="020B0604020202020204" pitchFamily="34" charset="0"/>
                        </a:rPr>
                        <a:t>Manuals/Packaging</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816845987"/>
                  </a:ext>
                </a:extLst>
              </a:tr>
              <a:tr h="151976">
                <a:tc>
                  <a:txBody>
                    <a:bodyPr/>
                    <a:lstStyle/>
                    <a:p>
                      <a:pPr algn="l" fontAlgn="b"/>
                      <a:r>
                        <a:rPr lang="en-US" sz="700" b="0" i="0" u="none" strike="noStrike">
                          <a:solidFill>
                            <a:srgbClr val="000000"/>
                          </a:solidFill>
                          <a:effectLst/>
                          <a:latin typeface="Arial" panose="020B0604020202020204" pitchFamily="34" charset="0"/>
                        </a:rPr>
                        <a:t>Passives</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457786967"/>
                  </a:ext>
                </a:extLst>
              </a:tr>
              <a:tr h="151976">
                <a:tc>
                  <a:txBody>
                    <a:bodyPr/>
                    <a:lstStyle/>
                    <a:p>
                      <a:pPr algn="l" fontAlgn="b"/>
                      <a:r>
                        <a:rPr lang="en-US" sz="700" b="0" i="0" u="none" strike="noStrike">
                          <a:solidFill>
                            <a:srgbClr val="000000"/>
                          </a:solidFill>
                          <a:effectLst/>
                          <a:latin typeface="Arial" panose="020B0604020202020204" pitchFamily="34" charset="0"/>
                        </a:rPr>
                        <a:t>PCB</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415862575"/>
                  </a:ext>
                </a:extLst>
              </a:tr>
              <a:tr h="159574">
                <a:tc>
                  <a:txBody>
                    <a:bodyPr/>
                    <a:lstStyle/>
                    <a:p>
                      <a:pPr algn="l" fontAlgn="b"/>
                      <a:r>
                        <a:rPr lang="en-US" sz="700" b="0" i="0" u="none" strike="noStrike">
                          <a:solidFill>
                            <a:srgbClr val="000000"/>
                          </a:solidFill>
                          <a:effectLst/>
                          <a:latin typeface="Arial" panose="020B0604020202020204" pitchFamily="34" charset="0"/>
                        </a:rPr>
                        <a:t>Switches/Controls</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BFBFBF"/>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Calibri" panose="020F0502020204030204" pitchFamily="34" charset="0"/>
                        </a:rPr>
                        <a:t> </a:t>
                      </a:r>
                    </a:p>
                  </a:txBody>
                  <a:tcPr marL="6814" marR="6814" marT="6814"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3857261"/>
                  </a:ext>
                </a:extLst>
              </a:tr>
              <a:tr h="159574">
                <a:tc>
                  <a:txBody>
                    <a:bodyPr/>
                    <a:lstStyle/>
                    <a:p>
                      <a:pPr algn="ctr" fontAlgn="b"/>
                      <a:r>
                        <a:rPr lang="en-US" sz="700" b="0" i="0" u="none" strike="noStrike">
                          <a:solidFill>
                            <a:srgbClr val="000000"/>
                          </a:solidFill>
                          <a:effectLst/>
                          <a:latin typeface="Arial" panose="020B0604020202020204" pitchFamily="34" charset="0"/>
                        </a:rPr>
                        <a:t>RP Roll Up</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fontAlgn="ctr"/>
                      <a:r>
                        <a:rPr lang="en-US" sz="700" b="0" i="0" u="none" strike="noStrike" dirty="0">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481582968"/>
                  </a:ext>
                </a:extLst>
              </a:tr>
              <a:tr h="159574">
                <a:tc>
                  <a:txBody>
                    <a:bodyPr/>
                    <a:lstStyle/>
                    <a:p>
                      <a:pPr algn="ctr" fontAlgn="b"/>
                      <a:r>
                        <a:rPr lang="en-US" sz="700" b="0" i="0" u="none" strike="noStrike">
                          <a:solidFill>
                            <a:srgbClr val="000000"/>
                          </a:solidFill>
                          <a:effectLst/>
                          <a:latin typeface="Arial" panose="020B0604020202020204" pitchFamily="34" charset="0"/>
                        </a:rPr>
                        <a:t>TK Roll Up</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2846991605"/>
                  </a:ext>
                </a:extLst>
              </a:tr>
              <a:tr h="159574">
                <a:tc>
                  <a:txBody>
                    <a:bodyPr/>
                    <a:lstStyle/>
                    <a:p>
                      <a:pPr algn="l" fontAlgn="b"/>
                      <a:r>
                        <a:rPr lang="en-US" sz="700" b="1" i="0" u="none" strike="noStrike">
                          <a:solidFill>
                            <a:srgbClr val="000000"/>
                          </a:solidFill>
                          <a:effectLst/>
                          <a:latin typeface="Arial" panose="020B0604020202020204" pitchFamily="34" charset="0"/>
                        </a:rPr>
                        <a:t>DM Cost</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648595723"/>
                  </a:ext>
                </a:extLst>
              </a:tr>
              <a:tr h="159574">
                <a:tc>
                  <a:txBody>
                    <a:bodyPr/>
                    <a:lstStyle/>
                    <a:p>
                      <a:pPr algn="l" fontAlgn="b"/>
                      <a:r>
                        <a:rPr lang="en-US" sz="700" b="1" i="0" u="none" strike="noStrike">
                          <a:solidFill>
                            <a:srgbClr val="000000"/>
                          </a:solidFill>
                          <a:effectLst/>
                          <a:latin typeface="Arial" panose="020B0604020202020204" pitchFamily="34" charset="0"/>
                        </a:rPr>
                        <a:t>VA Cost</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829531310"/>
                  </a:ext>
                </a:extLst>
              </a:tr>
              <a:tr h="159574">
                <a:tc>
                  <a:txBody>
                    <a:bodyPr/>
                    <a:lstStyle/>
                    <a:p>
                      <a:pPr algn="l" fontAlgn="ctr"/>
                      <a:r>
                        <a:rPr lang="en-US" sz="700" b="1" i="0" u="none" strike="noStrike">
                          <a:solidFill>
                            <a:srgbClr val="000000"/>
                          </a:solidFill>
                          <a:effectLst/>
                          <a:latin typeface="Arial" panose="020B0604020202020204" pitchFamily="34" charset="0"/>
                        </a:rPr>
                        <a:t>Incoming Freight</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2582904056"/>
                  </a:ext>
                </a:extLst>
              </a:tr>
              <a:tr h="159574">
                <a:tc>
                  <a:txBody>
                    <a:bodyPr/>
                    <a:lstStyle/>
                    <a:p>
                      <a:pPr algn="l" fontAlgn="ctr"/>
                      <a:r>
                        <a:rPr lang="en-US" sz="700" b="1" i="0" u="none" strike="noStrike">
                          <a:solidFill>
                            <a:srgbClr val="000000"/>
                          </a:solidFill>
                          <a:effectLst/>
                          <a:latin typeface="Arial" panose="020B0604020202020204" pitchFamily="34" charset="0"/>
                        </a:rPr>
                        <a:t>SOI</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1404310446"/>
                  </a:ext>
                </a:extLst>
              </a:tr>
              <a:tr h="159574">
                <a:tc>
                  <a:txBody>
                    <a:bodyPr/>
                    <a:lstStyle/>
                    <a:p>
                      <a:pPr algn="l" fontAlgn="b"/>
                      <a:r>
                        <a:rPr lang="en-US" sz="700" b="1" i="0" u="none" strike="noStrike">
                          <a:solidFill>
                            <a:srgbClr val="000000"/>
                          </a:solidFill>
                          <a:effectLst/>
                          <a:latin typeface="Arial" panose="020B0604020202020204" pitchFamily="34" charset="0"/>
                        </a:rPr>
                        <a:t>Total Cost (DM + VA + Incoming Freight)</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2891165440"/>
                  </a:ext>
                </a:extLst>
              </a:tr>
              <a:tr h="159574">
                <a:tc>
                  <a:txBody>
                    <a:bodyPr/>
                    <a:lstStyle/>
                    <a:p>
                      <a:pPr algn="l" fontAlgn="b"/>
                      <a:r>
                        <a:rPr lang="en-US" sz="700" b="1" i="0" u="none" strike="noStrike">
                          <a:solidFill>
                            <a:srgbClr val="000000"/>
                          </a:solidFill>
                          <a:effectLst/>
                          <a:latin typeface="Arial" panose="020B0604020202020204" pitchFamily="34" charset="0"/>
                        </a:rPr>
                        <a:t>RFP Cost Assumption</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425944603"/>
                  </a:ext>
                </a:extLst>
              </a:tr>
              <a:tr h="159574">
                <a:tc>
                  <a:txBody>
                    <a:bodyPr/>
                    <a:lstStyle/>
                    <a:p>
                      <a:pPr algn="l" fontAlgn="b"/>
                      <a:r>
                        <a:rPr lang="en-US" sz="700" b="1" i="0" u="none" strike="noStrike">
                          <a:solidFill>
                            <a:srgbClr val="000000"/>
                          </a:solidFill>
                          <a:effectLst/>
                          <a:latin typeface="Arial" panose="020B0604020202020204" pitchFamily="34" charset="0"/>
                        </a:rPr>
                        <a:t>Gap to RFP Cost Assumption</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ctr" fontAlgn="ctr"/>
                      <a:r>
                        <a:rPr lang="en-US" sz="700" b="1"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5A5A5"/>
                    </a:solidFill>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278648468"/>
                  </a:ext>
                </a:extLst>
              </a:tr>
              <a:tr h="151976">
                <a:tc>
                  <a:txBody>
                    <a:bodyPr/>
                    <a:lstStyle/>
                    <a:p>
                      <a:pPr algn="l" fontAlgn="b"/>
                      <a:r>
                        <a:rPr lang="en-US" sz="700" b="0" i="0" u="none" strike="noStrike">
                          <a:solidFill>
                            <a:srgbClr val="000000"/>
                          </a:solidFill>
                          <a:effectLst/>
                          <a:latin typeface="Arial" panose="020B0604020202020204" pitchFamily="34" charset="0"/>
                        </a:rPr>
                        <a:t>Royalties</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BFBFBF"/>
                    </a:solidFill>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1089293165"/>
                  </a:ext>
                </a:extLst>
              </a:tr>
              <a:tr h="151976">
                <a:tc>
                  <a:txBody>
                    <a:bodyPr/>
                    <a:lstStyle/>
                    <a:p>
                      <a:pPr algn="l" fontAlgn="b"/>
                      <a:r>
                        <a:rPr lang="en-US" sz="700" b="0" i="0" u="none" strike="noStrike">
                          <a:solidFill>
                            <a:srgbClr val="000000"/>
                          </a:solidFill>
                          <a:effectLst/>
                          <a:latin typeface="Arial" panose="020B0604020202020204" pitchFamily="34" charset="0"/>
                        </a:rPr>
                        <a:t>COPQ</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175137050"/>
                  </a:ext>
                </a:extLst>
              </a:tr>
              <a:tr h="151976">
                <a:tc>
                  <a:txBody>
                    <a:bodyPr/>
                    <a:lstStyle/>
                    <a:p>
                      <a:pPr algn="l" fontAlgn="b"/>
                      <a:r>
                        <a:rPr lang="en-US" sz="700" b="0" i="0" u="none" strike="noStrike">
                          <a:solidFill>
                            <a:srgbClr val="000000"/>
                          </a:solidFill>
                          <a:effectLst/>
                          <a:latin typeface="Arial" panose="020B0604020202020204" pitchFamily="34" charset="0"/>
                        </a:rPr>
                        <a:t>Freight</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BFBFBF"/>
                    </a:solidFill>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2519498620"/>
                  </a:ext>
                </a:extLst>
              </a:tr>
              <a:tr h="159574">
                <a:tc>
                  <a:txBody>
                    <a:bodyPr/>
                    <a:lstStyle/>
                    <a:p>
                      <a:pPr algn="l" fontAlgn="b"/>
                      <a:r>
                        <a:rPr lang="en-US" sz="700" b="0" i="0" u="none" strike="noStrike">
                          <a:solidFill>
                            <a:srgbClr val="000000"/>
                          </a:solidFill>
                          <a:effectLst/>
                          <a:latin typeface="Arial" panose="020B0604020202020204" pitchFamily="34" charset="0"/>
                        </a:rPr>
                        <a:t>Supply Chain Allocation</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8EA9DB"/>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BFBFBF"/>
                    </a:solidFill>
                  </a:tcPr>
                </a:tc>
                <a:tc>
                  <a:txBody>
                    <a:bodyPr/>
                    <a:lstStyle/>
                    <a:p>
                      <a:pPr algn="ctr" fontAlgn="ctr"/>
                      <a:r>
                        <a:rPr lang="en-US" sz="700" b="0" i="0" u="none" strike="noStrike">
                          <a:solidFill>
                            <a:srgbClr val="000000"/>
                          </a:solidFill>
                          <a:effectLst/>
                          <a:latin typeface="Arial" panose="020B0604020202020204" pitchFamily="34" charset="0"/>
                        </a:rPr>
                        <a:t> </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BFBFBF"/>
                    </a:solidFill>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851389212"/>
                  </a:ext>
                </a:extLst>
              </a:tr>
              <a:tr h="159574">
                <a:tc>
                  <a:txBody>
                    <a:bodyPr/>
                    <a:lstStyle/>
                    <a:p>
                      <a:pPr algn="l" fontAlgn="b"/>
                      <a:r>
                        <a:rPr lang="en-US" sz="700" b="1" i="0" u="none" strike="noStrike">
                          <a:solidFill>
                            <a:srgbClr val="000000"/>
                          </a:solidFill>
                          <a:effectLst/>
                          <a:latin typeface="Arial" panose="020B0604020202020204" pitchFamily="34" charset="0"/>
                        </a:rPr>
                        <a:t>Total Cost (DM + VA + Incoming Freight + COGS)</a:t>
                      </a:r>
                    </a:p>
                  </a:txBody>
                  <a:tcPr marL="6814" marR="6814" marT="6814"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0AD47"/>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0AD47"/>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0AD47"/>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0AD47"/>
                    </a:solidFill>
                  </a:tcPr>
                </a:tc>
                <a:tc>
                  <a:txBody>
                    <a:bodyPr/>
                    <a:lstStyle/>
                    <a:p>
                      <a:pPr algn="ctr" fontAlgn="ctr"/>
                      <a:r>
                        <a:rPr lang="en-US" sz="700" b="1" i="0" u="none" strike="noStrike">
                          <a:solidFill>
                            <a:srgbClr val="000000"/>
                          </a:solidFill>
                          <a:effectLst/>
                          <a:latin typeface="Arial" panose="020B0604020202020204" pitchFamily="34" charset="0"/>
                        </a:rPr>
                        <a:t>$0.00</a:t>
                      </a:r>
                    </a:p>
                  </a:txBody>
                  <a:tcPr marL="6814" marR="6814" marT="6814"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0AD47"/>
                    </a:solidFill>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6814" marR="6814" marT="6814"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6814" marR="6814" marT="6814" marB="0" anchor="b">
                    <a:lnL>
                      <a:noFill/>
                    </a:lnL>
                    <a:lnR>
                      <a:noFill/>
                    </a:lnR>
                    <a:lnT>
                      <a:noFill/>
                    </a:lnT>
                    <a:lnB>
                      <a:noFill/>
                    </a:lnB>
                  </a:tcPr>
                </a:tc>
                <a:extLst>
                  <a:ext uri="{0D108BD9-81ED-4DB2-BD59-A6C34878D82A}">
                    <a16:rowId xmlns:a16="http://schemas.microsoft.com/office/drawing/2014/main" val="2602260387"/>
                  </a:ext>
                </a:extLst>
              </a:tr>
            </a:tbl>
          </a:graphicData>
        </a:graphic>
      </p:graphicFrame>
      <p:sp>
        <p:nvSpPr>
          <p:cNvPr id="7" name="Oval 6">
            <a:extLst>
              <a:ext uri="{FF2B5EF4-FFF2-40B4-BE49-F238E27FC236}">
                <a16:creationId xmlns:a16="http://schemas.microsoft.com/office/drawing/2014/main" id="{68D76B5E-C794-4D23-94A8-408B6BBE2795}"/>
              </a:ext>
            </a:extLst>
          </p:cNvPr>
          <p:cNvSpPr/>
          <p:nvPr/>
        </p:nvSpPr>
        <p:spPr>
          <a:xfrm>
            <a:off x="4799975" y="6116615"/>
            <a:ext cx="791985" cy="21590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8" tIns="45714" rIns="91428" bIns="45714" numCol="1" spcCol="0" rtlCol="0" fromWordArt="0" anchor="ctr" anchorCtr="0" forceAA="0" compatLnSpc="1">
            <a:prstTxWarp prst="textNoShape">
              <a:avLst/>
            </a:prstTxWarp>
            <a:noAutofit/>
          </a:bodyPr>
          <a:lstStyle/>
          <a:p>
            <a:pPr algn="ctr" defTabSz="609518">
              <a:lnSpc>
                <a:spcPct val="90000"/>
              </a:lnSpc>
            </a:pPr>
            <a:endParaRPr lang="en-US" dirty="0">
              <a:solidFill>
                <a:srgbClr val="FFFFFF"/>
              </a:solidFill>
              <a:latin typeface="Arial"/>
            </a:endParaRPr>
          </a:p>
        </p:txBody>
      </p:sp>
      <p:sp>
        <p:nvSpPr>
          <p:cNvPr id="8" name="Oval 7">
            <a:extLst>
              <a:ext uri="{FF2B5EF4-FFF2-40B4-BE49-F238E27FC236}">
                <a16:creationId xmlns:a16="http://schemas.microsoft.com/office/drawing/2014/main" id="{F34CA30E-E01F-4B79-B8E2-66D0CC4FF7E6}"/>
              </a:ext>
            </a:extLst>
          </p:cNvPr>
          <p:cNvSpPr/>
          <p:nvPr/>
        </p:nvSpPr>
        <p:spPr>
          <a:xfrm>
            <a:off x="6598455" y="6120377"/>
            <a:ext cx="791985" cy="20444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28" tIns="45714" rIns="91428" bIns="45714" numCol="1" spcCol="0" rtlCol="0" fromWordArt="0" anchor="ctr" anchorCtr="0" forceAA="0" compatLnSpc="1">
            <a:prstTxWarp prst="textNoShape">
              <a:avLst/>
            </a:prstTxWarp>
            <a:noAutofit/>
          </a:bodyPr>
          <a:lstStyle/>
          <a:p>
            <a:pPr algn="ctr" defTabSz="609518">
              <a:lnSpc>
                <a:spcPct val="90000"/>
              </a:lnSpc>
            </a:pPr>
            <a:endParaRPr lang="en-US" dirty="0">
              <a:solidFill>
                <a:srgbClr val="FFFFFF"/>
              </a:solidFill>
              <a:latin typeface="Arial"/>
            </a:endParaRPr>
          </a:p>
        </p:txBody>
      </p:sp>
      <p:grpSp>
        <p:nvGrpSpPr>
          <p:cNvPr id="9" name="Group 8">
            <a:extLst>
              <a:ext uri="{FF2B5EF4-FFF2-40B4-BE49-F238E27FC236}">
                <a16:creationId xmlns:a16="http://schemas.microsoft.com/office/drawing/2014/main" id="{0CA05C06-626D-4ED0-809A-2474F3C248EB}"/>
              </a:ext>
            </a:extLst>
          </p:cNvPr>
          <p:cNvGrpSpPr/>
          <p:nvPr/>
        </p:nvGrpSpPr>
        <p:grpSpPr>
          <a:xfrm>
            <a:off x="-1" y="198144"/>
            <a:ext cx="12190413" cy="654681"/>
            <a:chOff x="-99237" y="-1093094"/>
            <a:chExt cx="9144000" cy="491075"/>
          </a:xfrm>
          <a:solidFill>
            <a:schemeClr val="accent2">
              <a:lumMod val="60000"/>
              <a:lumOff val="40000"/>
            </a:schemeClr>
          </a:solidFill>
        </p:grpSpPr>
        <p:sp>
          <p:nvSpPr>
            <p:cNvPr id="10" name="Rectangle 9">
              <a:extLst>
                <a:ext uri="{FF2B5EF4-FFF2-40B4-BE49-F238E27FC236}">
                  <a16:creationId xmlns:a16="http://schemas.microsoft.com/office/drawing/2014/main" id="{756EBC05-09FA-48FB-8FB6-6A8BBE7481F6}"/>
                </a:ext>
              </a:extLst>
            </p:cNvPr>
            <p:cNvSpPr/>
            <p:nvPr/>
          </p:nvSpPr>
          <p:spPr>
            <a:xfrm>
              <a:off x="-99237" y="-1093094"/>
              <a:ext cx="9144000" cy="461146"/>
            </a:xfrm>
            <a:prstGeom prst="rect">
              <a:avLst/>
            </a:prstGeom>
            <a:grp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18"/>
              <a:endParaRPr lang="en-US" sz="2400">
                <a:solidFill>
                  <a:prstClr val="white"/>
                </a:solidFill>
                <a:latin typeface="Arial"/>
              </a:endParaRPr>
            </a:p>
          </p:txBody>
        </p:sp>
        <p:sp>
          <p:nvSpPr>
            <p:cNvPr id="11" name="Title 1">
              <a:extLst>
                <a:ext uri="{FF2B5EF4-FFF2-40B4-BE49-F238E27FC236}">
                  <a16:creationId xmlns:a16="http://schemas.microsoft.com/office/drawing/2014/main" id="{3F587D16-727C-446A-B380-B6AF7A32F1ED}"/>
                </a:ext>
              </a:extLst>
            </p:cNvPr>
            <p:cNvSpPr txBox="1">
              <a:spLocks/>
            </p:cNvSpPr>
            <p:nvPr/>
          </p:nvSpPr>
          <p:spPr>
            <a:xfrm>
              <a:off x="-99237" y="-1057862"/>
              <a:ext cx="9144000" cy="455843"/>
            </a:xfrm>
            <a:prstGeom prst="rect">
              <a:avLst/>
            </a:prstGeom>
            <a:grpFill/>
          </p:spPr>
          <p:txBody>
            <a:bodyPr/>
            <a:lstStyle>
              <a:lvl1pPr algn="l" defTabSz="457184" rtl="0" eaLnBrk="1" latinLnBrk="0" hangingPunct="1">
                <a:spcBef>
                  <a:spcPct val="0"/>
                </a:spcBef>
                <a:buNone/>
                <a:defRPr sz="2400" kern="1200">
                  <a:solidFill>
                    <a:srgbClr val="36C746"/>
                  </a:solidFill>
                  <a:latin typeface="Arial"/>
                  <a:ea typeface="+mj-ea"/>
                  <a:cs typeface="Arial"/>
                </a:defRPr>
              </a:lvl1pPr>
            </a:lstStyle>
            <a:p>
              <a:pPr defTabSz="609518"/>
              <a:r>
                <a:rPr lang="en-US" sz="3200" dirty="0"/>
                <a:t>Quotation Analysis: </a:t>
              </a:r>
              <a:r>
                <a:rPr lang="en-US" sz="3200" dirty="0">
                  <a:solidFill>
                    <a:srgbClr val="FF0000"/>
                  </a:solidFill>
                </a:rPr>
                <a:t>Program Name</a:t>
              </a:r>
              <a:endParaRPr lang="en-US" sz="3200" dirty="0"/>
            </a:p>
          </p:txBody>
        </p:sp>
      </p:grpSp>
      <p:sp>
        <p:nvSpPr>
          <p:cNvPr id="12" name="Title 5">
            <a:extLst>
              <a:ext uri="{FF2B5EF4-FFF2-40B4-BE49-F238E27FC236}">
                <a16:creationId xmlns:a16="http://schemas.microsoft.com/office/drawing/2014/main" id="{574377C0-EAF4-43A7-B84D-0C7B7C73EC2D}"/>
              </a:ext>
            </a:extLst>
          </p:cNvPr>
          <p:cNvSpPr txBox="1">
            <a:spLocks/>
          </p:cNvSpPr>
          <p:nvPr/>
        </p:nvSpPr>
        <p:spPr>
          <a:xfrm rot="20054333">
            <a:off x="2981774" y="2441870"/>
            <a:ext cx="6226861" cy="1098484"/>
          </a:xfrm>
          <a:prstGeom prst="rect">
            <a:avLst/>
          </a:prstGeom>
        </p:spPr>
        <p:txBody>
          <a:bodyPr vert="horz" lIns="0" tIns="0" rIns="0" bIns="0" rtlCol="0" anchor="ctr" anchorCtr="0">
            <a:noAutofit/>
          </a:bodyPr>
          <a:lstStyle>
            <a:lvl1pPr algn="l" defTabSz="914400" rtl="0" eaLnBrk="1" latinLnBrk="0" hangingPunct="1">
              <a:lnSpc>
                <a:spcPct val="90000"/>
              </a:lnSpc>
              <a:spcBef>
                <a:spcPct val="0"/>
              </a:spcBef>
              <a:buNone/>
              <a:defRPr sz="3600" b="0" i="0" kern="1200">
                <a:solidFill>
                  <a:schemeClr val="tx1"/>
                </a:solidFill>
                <a:latin typeface="Segoe UI" panose="020B0502040204020203" pitchFamily="34" charset="0"/>
                <a:ea typeface="+mj-ea"/>
                <a:cs typeface="+mj-cs"/>
              </a:defRPr>
            </a:lvl1pPr>
          </a:lstStyle>
          <a:p>
            <a:pPr algn="ctr" defTabSz="1219078"/>
            <a:r>
              <a:rPr lang="en-US" sz="5399" b="1" dirty="0">
                <a:solidFill>
                  <a:srgbClr val="FF0000"/>
                </a:solidFill>
              </a:rPr>
              <a:t>SAMPLE</a:t>
            </a:r>
          </a:p>
        </p:txBody>
      </p:sp>
    </p:spTree>
    <p:extLst>
      <p:ext uri="{BB962C8B-B14F-4D97-AF65-F5344CB8AC3E}">
        <p14:creationId xmlns:p14="http://schemas.microsoft.com/office/powerpoint/2010/main" val="2261267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C51373A-1C41-4FD2-9FB3-C6F8F3AE9F28}"/>
              </a:ext>
            </a:extLst>
          </p:cNvPr>
          <p:cNvPicPr>
            <a:picLocks noChangeAspect="1"/>
          </p:cNvPicPr>
          <p:nvPr/>
        </p:nvPicPr>
        <p:blipFill>
          <a:blip r:embed="rId2"/>
          <a:stretch>
            <a:fillRect/>
          </a:stretch>
        </p:blipFill>
        <p:spPr>
          <a:xfrm>
            <a:off x="3883332" y="884649"/>
            <a:ext cx="4267331" cy="5714256"/>
          </a:xfrm>
          <a:prstGeom prst="rect">
            <a:avLst/>
          </a:prstGeom>
        </p:spPr>
      </p:pic>
      <p:sp>
        <p:nvSpPr>
          <p:cNvPr id="7" name="Title 5">
            <a:extLst>
              <a:ext uri="{FF2B5EF4-FFF2-40B4-BE49-F238E27FC236}">
                <a16:creationId xmlns:a16="http://schemas.microsoft.com/office/drawing/2014/main" id="{2617FDB6-A1D4-4D83-A183-D31197F78FC3}"/>
              </a:ext>
            </a:extLst>
          </p:cNvPr>
          <p:cNvSpPr txBox="1">
            <a:spLocks/>
          </p:cNvSpPr>
          <p:nvPr/>
        </p:nvSpPr>
        <p:spPr>
          <a:xfrm rot="20054333">
            <a:off x="2981774" y="2441870"/>
            <a:ext cx="6226861" cy="1098484"/>
          </a:xfrm>
          <a:prstGeom prst="rect">
            <a:avLst/>
          </a:prstGeom>
        </p:spPr>
        <p:txBody>
          <a:bodyPr vert="horz" lIns="0" tIns="0" rIns="0" bIns="0" rtlCol="0" anchor="ctr" anchorCtr="0">
            <a:noAutofit/>
          </a:bodyPr>
          <a:lstStyle>
            <a:lvl1pPr algn="l" defTabSz="914400" rtl="0" eaLnBrk="1" latinLnBrk="0" hangingPunct="1">
              <a:lnSpc>
                <a:spcPct val="90000"/>
              </a:lnSpc>
              <a:spcBef>
                <a:spcPct val="0"/>
              </a:spcBef>
              <a:buNone/>
              <a:defRPr sz="3600" b="0" i="0" kern="1200">
                <a:solidFill>
                  <a:schemeClr val="tx1"/>
                </a:solidFill>
                <a:latin typeface="Segoe UI" panose="020B0502040204020203" pitchFamily="34" charset="0"/>
                <a:ea typeface="+mj-ea"/>
                <a:cs typeface="+mj-cs"/>
              </a:defRPr>
            </a:lvl1pPr>
          </a:lstStyle>
          <a:p>
            <a:pPr algn="ctr" defTabSz="1219078"/>
            <a:r>
              <a:rPr lang="en-US" sz="5399" b="1" dirty="0">
                <a:solidFill>
                  <a:srgbClr val="FF0000"/>
                </a:solidFill>
              </a:rPr>
              <a:t>SAMPLE</a:t>
            </a:r>
          </a:p>
        </p:txBody>
      </p:sp>
      <p:sp>
        <p:nvSpPr>
          <p:cNvPr id="2" name="TextBox 1">
            <a:extLst>
              <a:ext uri="{FF2B5EF4-FFF2-40B4-BE49-F238E27FC236}">
                <a16:creationId xmlns:a16="http://schemas.microsoft.com/office/drawing/2014/main" id="{01359C2F-4652-4052-92C6-CB2005156210}"/>
              </a:ext>
            </a:extLst>
          </p:cNvPr>
          <p:cNvSpPr txBox="1"/>
          <p:nvPr/>
        </p:nvSpPr>
        <p:spPr>
          <a:xfrm>
            <a:off x="545221" y="897109"/>
            <a:ext cx="2012761" cy="461665"/>
          </a:xfrm>
          <a:prstGeom prst="rect">
            <a:avLst/>
          </a:prstGeom>
          <a:ln>
            <a:solidFill>
              <a:schemeClr val="bg1">
                <a:lumMod val="95000"/>
              </a:schemeClr>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ctr" defTabSz="609518"/>
            <a:r>
              <a:rPr lang="en-US" sz="2400" b="1" dirty="0">
                <a:solidFill>
                  <a:prstClr val="black"/>
                </a:solidFill>
                <a:latin typeface="Arial"/>
              </a:rPr>
              <a:t>COS Only</a:t>
            </a:r>
          </a:p>
        </p:txBody>
      </p:sp>
      <p:sp>
        <p:nvSpPr>
          <p:cNvPr id="10" name="Title 1">
            <a:extLst>
              <a:ext uri="{FF2B5EF4-FFF2-40B4-BE49-F238E27FC236}">
                <a16:creationId xmlns:a16="http://schemas.microsoft.com/office/drawing/2014/main" id="{8159FC3C-753D-40FA-973B-79CCAB4F59D0}"/>
              </a:ext>
            </a:extLst>
          </p:cNvPr>
          <p:cNvSpPr txBox="1">
            <a:spLocks/>
          </p:cNvSpPr>
          <p:nvPr/>
        </p:nvSpPr>
        <p:spPr>
          <a:xfrm>
            <a:off x="-2" y="127108"/>
            <a:ext cx="12190413" cy="607712"/>
          </a:xfrm>
          <a:prstGeom prst="rect">
            <a:avLst/>
          </a:prstGeom>
          <a:solidFill>
            <a:schemeClr val="accent2">
              <a:lumMod val="60000"/>
              <a:lumOff val="40000"/>
            </a:schemeClr>
          </a:solidFill>
        </p:spPr>
        <p:txBody>
          <a:bodyPr/>
          <a:lstStyle>
            <a:lvl1pPr algn="l" defTabSz="457184" rtl="0" eaLnBrk="1" latinLnBrk="0" hangingPunct="1">
              <a:spcBef>
                <a:spcPct val="0"/>
              </a:spcBef>
              <a:buNone/>
              <a:defRPr sz="2400" kern="1200">
                <a:solidFill>
                  <a:srgbClr val="36C746"/>
                </a:solidFill>
                <a:latin typeface="Arial"/>
                <a:ea typeface="+mj-ea"/>
                <a:cs typeface="Arial"/>
              </a:defRPr>
            </a:lvl1pPr>
          </a:lstStyle>
          <a:p>
            <a:pPr defTabSz="609518"/>
            <a:r>
              <a:rPr lang="en-US" sz="3200" dirty="0"/>
              <a:t>MVA Analysis </a:t>
            </a:r>
            <a:r>
              <a:rPr lang="en-US" sz="2133" dirty="0"/>
              <a:t>(Detailed Cost Breakdown): </a:t>
            </a:r>
            <a:r>
              <a:rPr lang="en-US" sz="3200" dirty="0">
                <a:solidFill>
                  <a:srgbClr val="FF0000"/>
                </a:solidFill>
              </a:rPr>
              <a:t>Program Name</a:t>
            </a:r>
            <a:endParaRPr lang="en-US" sz="3200" dirty="0"/>
          </a:p>
        </p:txBody>
      </p:sp>
    </p:spTree>
    <p:extLst>
      <p:ext uri="{BB962C8B-B14F-4D97-AF65-F5344CB8AC3E}">
        <p14:creationId xmlns:p14="http://schemas.microsoft.com/office/powerpoint/2010/main" val="2186428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776BBED-631D-49F8-A397-420E90A718E4}"/>
              </a:ext>
            </a:extLst>
          </p:cNvPr>
          <p:cNvSpPr txBox="1">
            <a:spLocks/>
          </p:cNvSpPr>
          <p:nvPr/>
        </p:nvSpPr>
        <p:spPr>
          <a:xfrm>
            <a:off x="270899" y="704764"/>
            <a:ext cx="11646499" cy="5441603"/>
          </a:xfrm>
          <a:prstGeom prst="rect">
            <a:avLst/>
          </a:prstGeom>
          <a:ln>
            <a:solidFill>
              <a:schemeClr val="bg1">
                <a:lumMod val="95000"/>
              </a:schemeClr>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lstStyle>
            <a:lvl1pPr marL="173032" indent="-157158" algn="l" defTabSz="457184" rtl="0" eaLnBrk="1" latinLnBrk="0" hangingPunct="1">
              <a:spcBef>
                <a:spcPts val="500"/>
              </a:spcBef>
              <a:spcAft>
                <a:spcPts val="500"/>
              </a:spcAft>
              <a:buClr>
                <a:schemeClr val="bg2"/>
              </a:buClr>
              <a:buFont typeface="Arial" panose="020B0604020202020204" pitchFamily="34" charset="0"/>
              <a:buNone/>
              <a:defRPr sz="1500" kern="1200">
                <a:solidFill>
                  <a:schemeClr val="accent1"/>
                </a:solidFill>
                <a:latin typeface="Arial"/>
                <a:ea typeface="+mn-ea"/>
                <a:cs typeface="Arial"/>
              </a:defRPr>
            </a:lvl1pPr>
            <a:lvl2pPr marL="361938" indent="-182557" algn="l" defTabSz="447659" rtl="0" eaLnBrk="1" latinLnBrk="0" hangingPunct="1">
              <a:spcBef>
                <a:spcPts val="500"/>
              </a:spcBef>
              <a:spcAft>
                <a:spcPts val="500"/>
              </a:spcAft>
              <a:buClr>
                <a:srgbClr val="36C746"/>
              </a:buClr>
              <a:buFont typeface="Arial" pitchFamily="34" charset="0"/>
              <a:buChar char="•"/>
              <a:defRPr sz="1400" kern="1200">
                <a:solidFill>
                  <a:schemeClr val="accent1"/>
                </a:solidFill>
                <a:latin typeface="Arial"/>
                <a:ea typeface="+mn-ea"/>
                <a:cs typeface="Arial"/>
              </a:defRPr>
            </a:lvl2pPr>
            <a:lvl3pPr marL="538144" indent="-179382" algn="l" defTabSz="457184" rtl="0" eaLnBrk="1" latinLnBrk="0" hangingPunct="1">
              <a:spcBef>
                <a:spcPts val="500"/>
              </a:spcBef>
              <a:spcAft>
                <a:spcPts val="500"/>
              </a:spcAft>
              <a:buClr>
                <a:srgbClr val="36C746"/>
              </a:buClr>
              <a:buFont typeface="Arial" pitchFamily="34" charset="0"/>
              <a:buChar char="‒"/>
              <a:defRPr sz="1300" kern="1200">
                <a:solidFill>
                  <a:schemeClr val="accent1"/>
                </a:solidFill>
                <a:latin typeface="Arial"/>
                <a:ea typeface="+mn-ea"/>
                <a:cs typeface="Arial"/>
              </a:defRPr>
            </a:lvl3pPr>
            <a:lvl4pPr marL="719113" indent="-179382" algn="l" defTabSz="457184" rtl="0" eaLnBrk="1" latinLnBrk="0" hangingPunct="1">
              <a:spcBef>
                <a:spcPts val="500"/>
              </a:spcBef>
              <a:spcAft>
                <a:spcPts val="500"/>
              </a:spcAft>
              <a:buClr>
                <a:srgbClr val="36C746"/>
              </a:buClr>
              <a:buFont typeface="Arial" panose="020B0604020202020204" pitchFamily="34" charset="0"/>
              <a:buChar char="–"/>
              <a:defRPr sz="1200" kern="1200">
                <a:solidFill>
                  <a:schemeClr val="accent1"/>
                </a:solidFill>
                <a:latin typeface="Arial"/>
                <a:ea typeface="+mn-ea"/>
                <a:cs typeface="Arial"/>
              </a:defRPr>
            </a:lvl4pPr>
            <a:lvl5pPr marL="896906" indent="-185731" algn="l" defTabSz="457184" rtl="0" eaLnBrk="1" latinLnBrk="0" hangingPunct="1">
              <a:spcBef>
                <a:spcPts val="500"/>
              </a:spcBef>
              <a:spcAft>
                <a:spcPts val="500"/>
              </a:spcAft>
              <a:buClr>
                <a:srgbClr val="36C746"/>
              </a:buClr>
              <a:buFont typeface="Arial" panose="020B0604020202020204" pitchFamily="34" charset="0"/>
              <a:buChar char="–"/>
              <a:defRPr sz="1000" kern="1200">
                <a:solidFill>
                  <a:schemeClr val="accent1"/>
                </a:solidFill>
                <a:latin typeface="Arial"/>
                <a:ea typeface="+mn-ea"/>
                <a:cs typeface="Arial"/>
              </a:defRPr>
            </a:lvl5pPr>
            <a:lvl6pPr marL="896080" indent="-182874" algn="l" defTabSz="457184" rtl="0" eaLnBrk="1" latinLnBrk="0" hangingPunct="1">
              <a:spcBef>
                <a:spcPts val="500"/>
              </a:spcBef>
              <a:spcAft>
                <a:spcPts val="500"/>
              </a:spcAft>
              <a:buClr>
                <a:schemeClr val="bg2"/>
              </a:buClr>
              <a:buFont typeface="Arial" panose="020B0604020202020204" pitchFamily="34" charset="0"/>
              <a:buChar char="–"/>
              <a:defRPr sz="1000" kern="1200" baseline="0">
                <a:solidFill>
                  <a:schemeClr val="accent1"/>
                </a:solidFill>
                <a:latin typeface="Arial" panose="020B0604020202020204" pitchFamily="34" charset="0"/>
                <a:ea typeface="+mn-ea"/>
                <a:cs typeface="Arial" panose="020B0604020202020204" pitchFamily="34" charset="0"/>
              </a:defRPr>
            </a:lvl6pPr>
            <a:lvl7pPr marL="896080" indent="-182874" algn="l" defTabSz="457184" rtl="0" eaLnBrk="1" latinLnBrk="0" hangingPunct="1">
              <a:spcBef>
                <a:spcPts val="500"/>
              </a:spcBef>
              <a:spcAft>
                <a:spcPts val="500"/>
              </a:spcAft>
              <a:buClr>
                <a:schemeClr val="bg2"/>
              </a:buClr>
              <a:buFont typeface="Arial" panose="020B0604020202020204" pitchFamily="34" charset="0"/>
              <a:buChar char="–"/>
              <a:defRPr sz="900" kern="1200">
                <a:solidFill>
                  <a:schemeClr val="accent1"/>
                </a:solidFill>
                <a:latin typeface="Arial" panose="020B0604020202020204" pitchFamily="34" charset="0"/>
                <a:ea typeface="+mn-ea"/>
                <a:cs typeface="Arial" panose="020B0604020202020204" pitchFamily="34" charset="0"/>
              </a:defRPr>
            </a:lvl7pPr>
            <a:lvl8pPr marL="3428879" indent="-228592" algn="l" defTabSz="457184" rtl="0" eaLnBrk="1" latinLnBrk="0" hangingPunct="1">
              <a:spcBef>
                <a:spcPct val="20000"/>
              </a:spcBef>
              <a:buFont typeface="Arial"/>
              <a:buChar char="•"/>
              <a:defRPr sz="2000" kern="1200">
                <a:solidFill>
                  <a:schemeClr val="tx1"/>
                </a:solidFill>
                <a:latin typeface="+mn-lt"/>
                <a:ea typeface="+mn-ea"/>
                <a:cs typeface="+mn-cs"/>
              </a:defRPr>
            </a:lvl8pPr>
            <a:lvl9pPr marL="3886063" indent="-228592" algn="l" defTabSz="457184" rtl="0" eaLnBrk="1" latinLnBrk="0" hangingPunct="1">
              <a:spcBef>
                <a:spcPct val="20000"/>
              </a:spcBef>
              <a:buFont typeface="Arial"/>
              <a:buChar char="•"/>
              <a:defRPr sz="2000" kern="1200">
                <a:solidFill>
                  <a:schemeClr val="tx1"/>
                </a:solidFill>
                <a:latin typeface="+mn-lt"/>
                <a:ea typeface="+mn-ea"/>
                <a:cs typeface="+mn-cs"/>
              </a:defRPr>
            </a:lvl9pPr>
          </a:lstStyle>
          <a:p>
            <a:pPr marL="230686" indent="-209523" defTabSz="609518">
              <a:spcBef>
                <a:spcPts val="667"/>
              </a:spcBef>
              <a:spcAft>
                <a:spcPts val="667"/>
              </a:spcAft>
              <a:buClr>
                <a:srgbClr val="3DCD58"/>
              </a:buClr>
            </a:pPr>
            <a:r>
              <a:rPr lang="en-US" sz="2000" dirty="0">
                <a:solidFill>
                  <a:prstClr val="black"/>
                </a:solidFill>
              </a:rPr>
              <a:t>Capex -  </a:t>
            </a:r>
          </a:p>
          <a:p>
            <a:pPr marL="482536" lvl="1" indent="-243385" defTabSz="596819">
              <a:spcBef>
                <a:spcPts val="667"/>
              </a:spcBef>
              <a:spcAft>
                <a:spcPts val="667"/>
              </a:spcAft>
            </a:pPr>
            <a:r>
              <a:rPr lang="en-US" sz="1800" dirty="0">
                <a:solidFill>
                  <a:prstClr val="black"/>
                </a:solidFill>
              </a:rPr>
              <a:t>Tool Capacity: </a:t>
            </a:r>
            <a:r>
              <a:rPr lang="en-US" sz="1800" dirty="0">
                <a:solidFill>
                  <a:srgbClr val="FF0000"/>
                </a:solidFill>
              </a:rPr>
              <a:t>1M pieces per year (83K/month).</a:t>
            </a:r>
          </a:p>
          <a:p>
            <a:pPr marL="482536" lvl="1" indent="-243385" defTabSz="596819">
              <a:spcBef>
                <a:spcPts val="667"/>
              </a:spcBef>
              <a:spcAft>
                <a:spcPts val="667"/>
              </a:spcAft>
            </a:pPr>
            <a:r>
              <a:rPr lang="en-US" sz="1800" dirty="0">
                <a:solidFill>
                  <a:srgbClr val="FF0000"/>
                </a:solidFill>
              </a:rPr>
              <a:t>   </a:t>
            </a:r>
          </a:p>
          <a:p>
            <a:pPr marL="0" indent="0" defTabSz="609518">
              <a:spcBef>
                <a:spcPts val="667"/>
              </a:spcBef>
              <a:spcAft>
                <a:spcPts val="667"/>
              </a:spcAft>
              <a:buClr>
                <a:srgbClr val="3DCD58"/>
              </a:buClr>
            </a:pPr>
            <a:endParaRPr lang="en-US" sz="2000" dirty="0">
              <a:solidFill>
                <a:srgbClr val="626469"/>
              </a:solidFill>
            </a:endParaRPr>
          </a:p>
        </p:txBody>
      </p:sp>
      <p:graphicFrame>
        <p:nvGraphicFramePr>
          <p:cNvPr id="10" name="Table 9">
            <a:extLst>
              <a:ext uri="{FF2B5EF4-FFF2-40B4-BE49-F238E27FC236}">
                <a16:creationId xmlns:a16="http://schemas.microsoft.com/office/drawing/2014/main" id="{C80333B2-688A-4612-9270-86C39D216719}"/>
              </a:ext>
            </a:extLst>
          </p:cNvPr>
          <p:cNvGraphicFramePr>
            <a:graphicFrameLocks noGrp="1"/>
          </p:cNvGraphicFramePr>
          <p:nvPr>
            <p:extLst/>
          </p:nvPr>
        </p:nvGraphicFramePr>
        <p:xfrm>
          <a:off x="429894" y="2427031"/>
          <a:ext cx="10783679" cy="3604425"/>
        </p:xfrm>
        <a:graphic>
          <a:graphicData uri="http://schemas.openxmlformats.org/drawingml/2006/table">
            <a:tbl>
              <a:tblPr/>
              <a:tblGrid>
                <a:gridCol w="1853445">
                  <a:extLst>
                    <a:ext uri="{9D8B030D-6E8A-4147-A177-3AD203B41FA5}">
                      <a16:colId xmlns:a16="http://schemas.microsoft.com/office/drawing/2014/main" val="1969988666"/>
                    </a:ext>
                  </a:extLst>
                </a:gridCol>
                <a:gridCol w="1406591">
                  <a:extLst>
                    <a:ext uri="{9D8B030D-6E8A-4147-A177-3AD203B41FA5}">
                      <a16:colId xmlns:a16="http://schemas.microsoft.com/office/drawing/2014/main" val="2798462210"/>
                    </a:ext>
                  </a:extLst>
                </a:gridCol>
                <a:gridCol w="1017144">
                  <a:extLst>
                    <a:ext uri="{9D8B030D-6E8A-4147-A177-3AD203B41FA5}">
                      <a16:colId xmlns:a16="http://schemas.microsoft.com/office/drawing/2014/main" val="986999672"/>
                    </a:ext>
                  </a:extLst>
                </a:gridCol>
                <a:gridCol w="6506499">
                  <a:extLst>
                    <a:ext uri="{9D8B030D-6E8A-4147-A177-3AD203B41FA5}">
                      <a16:colId xmlns:a16="http://schemas.microsoft.com/office/drawing/2014/main" val="3563759980"/>
                    </a:ext>
                  </a:extLst>
                </a:gridCol>
              </a:tblGrid>
              <a:tr h="266148">
                <a:tc>
                  <a:txBody>
                    <a:bodyPr/>
                    <a:lstStyle/>
                    <a:p>
                      <a:pPr algn="ctr" fontAlgn="ctr"/>
                      <a:r>
                        <a:rPr lang="en-US" sz="1200" b="1" i="0" u="none" strike="noStrike" dirty="0">
                          <a:solidFill>
                            <a:srgbClr val="FF0000"/>
                          </a:solidFill>
                          <a:effectLst/>
                          <a:latin typeface="Calibri" panose="020F0502020204030204" pitchFamily="34" charset="0"/>
                        </a:rPr>
                        <a:t>Total Capacity</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1200" b="1" i="0" u="none" strike="noStrike" dirty="0">
                          <a:solidFill>
                            <a:srgbClr val="FF0000"/>
                          </a:solidFill>
                          <a:effectLst/>
                          <a:latin typeface="Calibri" panose="020F0502020204030204" pitchFamily="34" charset="0"/>
                        </a:rPr>
                        <a:t>Site</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1200" b="1" i="0" u="none" strike="noStrike" dirty="0">
                          <a:solidFill>
                            <a:srgbClr val="FF0000"/>
                          </a:solidFill>
                          <a:effectLst/>
                          <a:latin typeface="Calibri" panose="020F0502020204030204" pitchFamily="34" charset="0"/>
                        </a:rPr>
                        <a:t>Spend</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D7D31"/>
                    </a:solidFill>
                  </a:tcPr>
                </a:tc>
                <a:tc>
                  <a:txBody>
                    <a:bodyPr/>
                    <a:lstStyle/>
                    <a:p>
                      <a:pPr algn="l" fontAlgn="ctr"/>
                      <a:r>
                        <a:rPr lang="en-US" sz="1200" b="1" i="0" u="none" strike="noStrike" dirty="0">
                          <a:solidFill>
                            <a:srgbClr val="FF0000"/>
                          </a:solidFill>
                          <a:effectLst/>
                          <a:latin typeface="Calibri" panose="020F0502020204030204" pitchFamily="34" charset="0"/>
                        </a:rPr>
                        <a:t>Comments</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D7D31"/>
                    </a:solidFill>
                  </a:tcPr>
                </a:tc>
                <a:extLst>
                  <a:ext uri="{0D108BD9-81ED-4DB2-BD59-A6C34878D82A}">
                    <a16:rowId xmlns:a16="http://schemas.microsoft.com/office/drawing/2014/main" val="144396784"/>
                  </a:ext>
                </a:extLst>
              </a:tr>
              <a:tr h="1104756">
                <a:tc>
                  <a:txBody>
                    <a:bodyPr/>
                    <a:lstStyle/>
                    <a:p>
                      <a:pPr algn="ctr" fontAlgn="ctr"/>
                      <a:r>
                        <a:rPr lang="en-US" sz="1200" b="0" i="0" u="none" strike="noStrike" dirty="0">
                          <a:solidFill>
                            <a:srgbClr val="FF0000"/>
                          </a:solidFill>
                          <a:effectLst/>
                          <a:latin typeface="Calibri" panose="020F0502020204030204" pitchFamily="34" charset="0"/>
                        </a:rPr>
                        <a:t>100k/yr - 8.7k/m - 420/day</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FF0000"/>
                          </a:solidFill>
                          <a:effectLst/>
                          <a:latin typeface="Calibri" panose="020F0502020204030204" pitchFamily="34" charset="0"/>
                        </a:rPr>
                        <a:t>Supplier 1</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FF0000"/>
                          </a:solidFill>
                          <a:effectLst/>
                          <a:latin typeface="Calibri" panose="020F0502020204030204" pitchFamily="34" charset="0"/>
                        </a:rPr>
                        <a:t>$0</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FF0000"/>
                          </a:solidFill>
                          <a:effectLst/>
                          <a:latin typeface="Calibri" panose="020F0502020204030204" pitchFamily="34" charset="0"/>
                        </a:rPr>
                        <a:t>1. Re-use of the Xi6 line that will be in place at Foxconn. We would purchase enough equipment/fixtures to only utilize a very small amount of capacity.</a:t>
                      </a:r>
                      <a:br>
                        <a:rPr lang="en-US" sz="1200" b="0" i="0" u="none" strike="noStrike" dirty="0">
                          <a:solidFill>
                            <a:srgbClr val="FF0000"/>
                          </a:solidFill>
                          <a:effectLst/>
                          <a:latin typeface="Calibri" panose="020F0502020204030204" pitchFamily="34" charset="0"/>
                        </a:rPr>
                      </a:br>
                      <a:r>
                        <a:rPr lang="en-US" sz="1200" b="0" i="0" u="none" strike="noStrike" dirty="0">
                          <a:solidFill>
                            <a:srgbClr val="FF0000"/>
                          </a:solidFill>
                          <a:effectLst/>
                          <a:latin typeface="Calibri" panose="020F0502020204030204" pitchFamily="34" charset="0"/>
                        </a:rPr>
                        <a:t>IP928 SPDIF function - need upgrade to add decoder + analog card ($1.5k/test) at Xi6 FAT station for testing.</a:t>
                      </a:r>
                      <a:br>
                        <a:rPr lang="en-US" sz="1200" b="0" i="0" u="none" strike="noStrike" dirty="0">
                          <a:solidFill>
                            <a:srgbClr val="FF0000"/>
                          </a:solidFill>
                          <a:effectLst/>
                          <a:latin typeface="Calibri" panose="020F0502020204030204" pitchFamily="34" charset="0"/>
                        </a:rPr>
                      </a:br>
                      <a:r>
                        <a:rPr lang="en-US" sz="1200" b="0" i="0" u="none" strike="noStrike" dirty="0">
                          <a:solidFill>
                            <a:srgbClr val="FF0000"/>
                          </a:solidFill>
                          <a:effectLst/>
                          <a:latin typeface="Calibri" panose="020F0502020204030204" pitchFamily="34" charset="0"/>
                        </a:rPr>
                        <a:t>2. Can not run the Xi6 and IP928 at the same time on the line, so the entire line would be devoted to one or the other product.</a:t>
                      </a:r>
                    </a:p>
                  </a:txBody>
                  <a:tcPr marL="7619" marR="7619" marT="761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66803101"/>
                  </a:ext>
                </a:extLst>
              </a:tr>
              <a:tr h="556188">
                <a:tc>
                  <a:txBody>
                    <a:bodyPr/>
                    <a:lstStyle/>
                    <a:p>
                      <a:pPr algn="ctr" fontAlgn="ctr"/>
                      <a:r>
                        <a:rPr lang="en-US" sz="1200" b="0" i="0" u="none" strike="noStrike" dirty="0">
                          <a:solidFill>
                            <a:srgbClr val="FF0000"/>
                          </a:solidFill>
                          <a:effectLst/>
                          <a:latin typeface="Calibri" panose="020F0502020204030204" pitchFamily="34" charset="0"/>
                        </a:rPr>
                        <a:t>100k/yr - 8.7k/m - 420/day</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FF0000"/>
                          </a:solidFill>
                          <a:effectLst/>
                          <a:latin typeface="Calibri" panose="020F0502020204030204" pitchFamily="34" charset="0"/>
                        </a:rPr>
                        <a:t>Supplier 2</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FF0000"/>
                          </a:solidFill>
                          <a:effectLst/>
                          <a:latin typeface="Calibri" panose="020F0502020204030204" pitchFamily="34" charset="0"/>
                        </a:rPr>
                        <a:t>$0</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FF0000"/>
                          </a:solidFill>
                          <a:effectLst/>
                          <a:latin typeface="Calibri" panose="020F0502020204030204" pitchFamily="34" charset="0"/>
                        </a:rPr>
                        <a:t>1. Assume a new line.</a:t>
                      </a:r>
                      <a:br>
                        <a:rPr lang="en-US" sz="1200" b="0" i="0" u="none" strike="noStrike" dirty="0">
                          <a:solidFill>
                            <a:srgbClr val="FF0000"/>
                          </a:solidFill>
                          <a:effectLst/>
                          <a:latin typeface="Calibri" panose="020F0502020204030204" pitchFamily="34" charset="0"/>
                        </a:rPr>
                      </a:br>
                      <a:r>
                        <a:rPr lang="en-US" sz="1200" b="0" i="0" u="none" strike="noStrike" dirty="0">
                          <a:solidFill>
                            <a:srgbClr val="FF0000"/>
                          </a:solidFill>
                          <a:effectLst/>
                          <a:latin typeface="Calibri" panose="020F0502020204030204" pitchFamily="34" charset="0"/>
                        </a:rPr>
                        <a:t>Capital = $86,000</a:t>
                      </a:r>
                      <a:br>
                        <a:rPr lang="en-US" sz="1200" b="0" i="0" u="none" strike="noStrike" dirty="0">
                          <a:solidFill>
                            <a:srgbClr val="FF0000"/>
                          </a:solidFill>
                          <a:effectLst/>
                          <a:latin typeface="Calibri" panose="020F0502020204030204" pitchFamily="34" charset="0"/>
                        </a:rPr>
                      </a:br>
                      <a:r>
                        <a:rPr lang="en-US" sz="1200" b="0" i="0" u="none" strike="noStrike" dirty="0">
                          <a:solidFill>
                            <a:srgbClr val="FF0000"/>
                          </a:solidFill>
                          <a:effectLst/>
                          <a:latin typeface="Calibri" panose="020F0502020204030204" pitchFamily="34" charset="0"/>
                        </a:rPr>
                        <a:t>Expense = $164,000</a:t>
                      </a:r>
                    </a:p>
                  </a:txBody>
                  <a:tcPr marL="7619" marR="7619" marT="761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08489396"/>
                  </a:ext>
                </a:extLst>
              </a:tr>
              <a:tr h="1104756">
                <a:tc>
                  <a:txBody>
                    <a:bodyPr/>
                    <a:lstStyle/>
                    <a:p>
                      <a:pPr algn="ctr" fontAlgn="ctr"/>
                      <a:r>
                        <a:rPr lang="en-US" sz="1200" b="0" i="0" u="none" strike="noStrike" dirty="0">
                          <a:solidFill>
                            <a:srgbClr val="FF0000"/>
                          </a:solidFill>
                          <a:effectLst/>
                          <a:latin typeface="Calibri" panose="020F0502020204030204" pitchFamily="34" charset="0"/>
                        </a:rPr>
                        <a:t>100k/yr - 8.7k/m - 420/day</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FF0000"/>
                          </a:solidFill>
                          <a:effectLst/>
                          <a:latin typeface="Calibri" panose="020F0502020204030204" pitchFamily="34" charset="0"/>
                        </a:rPr>
                        <a:t>Supplier 3</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FF0000"/>
                          </a:solidFill>
                          <a:effectLst/>
                          <a:latin typeface="Calibri" panose="020F0502020204030204" pitchFamily="34" charset="0"/>
                        </a:rPr>
                        <a:t>$0</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FF0000"/>
                          </a:solidFill>
                          <a:effectLst/>
                          <a:latin typeface="Calibri" panose="020F0502020204030204" pitchFamily="34" charset="0"/>
                        </a:rPr>
                        <a:t>1. Re-use of the proposed Xi6 line at Pegatron. We would purchase enough equipment/fixtures to only utilize a very small amount of capacity.</a:t>
                      </a:r>
                      <a:br>
                        <a:rPr lang="en-US" sz="1200" b="0" i="0" u="none" strike="noStrike" dirty="0">
                          <a:solidFill>
                            <a:srgbClr val="FF0000"/>
                          </a:solidFill>
                          <a:effectLst/>
                          <a:latin typeface="Calibri" panose="020F0502020204030204" pitchFamily="34" charset="0"/>
                        </a:rPr>
                      </a:br>
                      <a:r>
                        <a:rPr lang="en-US" sz="1200" b="0" i="0" u="none" strike="noStrike" dirty="0">
                          <a:solidFill>
                            <a:srgbClr val="FF0000"/>
                          </a:solidFill>
                          <a:effectLst/>
                          <a:latin typeface="Calibri" panose="020F0502020204030204" pitchFamily="34" charset="0"/>
                        </a:rPr>
                        <a:t>IP928 SPDIF function - need upgrade to add decoder + analog card ($1.5k/test) at Xi6 FAT station for testing.</a:t>
                      </a:r>
                      <a:br>
                        <a:rPr lang="en-US" sz="1200" b="0" i="0" u="none" strike="noStrike" dirty="0">
                          <a:solidFill>
                            <a:srgbClr val="FF0000"/>
                          </a:solidFill>
                          <a:effectLst/>
                          <a:latin typeface="Calibri" panose="020F0502020204030204" pitchFamily="34" charset="0"/>
                        </a:rPr>
                      </a:br>
                      <a:r>
                        <a:rPr lang="en-US" sz="1200" b="0" i="0" u="none" strike="noStrike" dirty="0">
                          <a:solidFill>
                            <a:srgbClr val="FF0000"/>
                          </a:solidFill>
                          <a:effectLst/>
                          <a:latin typeface="Calibri" panose="020F0502020204030204" pitchFamily="34" charset="0"/>
                        </a:rPr>
                        <a:t>2. Can not run the Xi6 and IP928 at the same time on the line, so the entire line would be devoted to one or the other product.</a:t>
                      </a:r>
                    </a:p>
                  </a:txBody>
                  <a:tcPr marL="7619" marR="7619" marT="761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1657733"/>
                  </a:ext>
                </a:extLst>
              </a:tr>
              <a:tr h="572220">
                <a:tc>
                  <a:txBody>
                    <a:bodyPr/>
                    <a:lstStyle/>
                    <a:p>
                      <a:pPr algn="ctr" fontAlgn="ctr"/>
                      <a:r>
                        <a:rPr lang="en-US" sz="1200" b="0" i="0" u="none" strike="noStrike" dirty="0">
                          <a:solidFill>
                            <a:srgbClr val="FF0000"/>
                          </a:solidFill>
                          <a:effectLst/>
                          <a:latin typeface="Calibri" panose="020F0502020204030204" pitchFamily="34" charset="0"/>
                        </a:rPr>
                        <a:t>100k/yr - 8.7k/m - 420/day</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FF0000"/>
                          </a:solidFill>
                          <a:effectLst/>
                          <a:latin typeface="Calibri" panose="020F0502020204030204" pitchFamily="34" charset="0"/>
                        </a:rPr>
                        <a:t>Supplier 4</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FF0000"/>
                          </a:solidFill>
                          <a:effectLst/>
                          <a:latin typeface="Calibri" panose="020F0502020204030204" pitchFamily="34" charset="0"/>
                        </a:rPr>
                        <a:t>$0</a:t>
                      </a:r>
                    </a:p>
                  </a:txBody>
                  <a:tcPr marL="7619" marR="7619" marT="761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FF0000"/>
                          </a:solidFill>
                          <a:effectLst/>
                          <a:latin typeface="Calibri" panose="020F0502020204030204" pitchFamily="34" charset="0"/>
                        </a:rPr>
                        <a:t>1. Assume a new line. (Pegatron does not have a Xi6 line at this time so we assume a new line).</a:t>
                      </a:r>
                      <a:br>
                        <a:rPr lang="en-US" sz="1200" b="0" i="0" u="none" strike="noStrike" dirty="0">
                          <a:solidFill>
                            <a:srgbClr val="FF0000"/>
                          </a:solidFill>
                          <a:effectLst/>
                          <a:latin typeface="Calibri" panose="020F0502020204030204" pitchFamily="34" charset="0"/>
                        </a:rPr>
                      </a:br>
                      <a:r>
                        <a:rPr lang="en-US" sz="1200" b="0" i="0" u="none" strike="noStrike" dirty="0">
                          <a:solidFill>
                            <a:srgbClr val="FF0000"/>
                          </a:solidFill>
                          <a:effectLst/>
                          <a:latin typeface="Calibri" panose="020F0502020204030204" pitchFamily="34" charset="0"/>
                        </a:rPr>
                        <a:t>Capital = $86,000</a:t>
                      </a:r>
                      <a:br>
                        <a:rPr lang="en-US" sz="1200" b="0" i="0" u="none" strike="noStrike" dirty="0">
                          <a:solidFill>
                            <a:srgbClr val="FF0000"/>
                          </a:solidFill>
                          <a:effectLst/>
                          <a:latin typeface="Calibri" panose="020F0502020204030204" pitchFamily="34" charset="0"/>
                        </a:rPr>
                      </a:br>
                      <a:r>
                        <a:rPr lang="en-US" sz="1200" b="0" i="0" u="none" strike="noStrike" dirty="0">
                          <a:solidFill>
                            <a:srgbClr val="FF0000"/>
                          </a:solidFill>
                          <a:effectLst/>
                          <a:latin typeface="Calibri" panose="020F0502020204030204" pitchFamily="34" charset="0"/>
                        </a:rPr>
                        <a:t>Expense = $164,000</a:t>
                      </a:r>
                    </a:p>
                  </a:txBody>
                  <a:tcPr marL="7619" marR="7619" marT="7619"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37251360"/>
                  </a:ext>
                </a:extLst>
              </a:tr>
            </a:tbl>
          </a:graphicData>
        </a:graphic>
      </p:graphicFrame>
      <p:sp>
        <p:nvSpPr>
          <p:cNvPr id="11" name="Title 5">
            <a:extLst>
              <a:ext uri="{FF2B5EF4-FFF2-40B4-BE49-F238E27FC236}">
                <a16:creationId xmlns:a16="http://schemas.microsoft.com/office/drawing/2014/main" id="{2299796E-19BA-44EA-B94C-C9EF443C9417}"/>
              </a:ext>
            </a:extLst>
          </p:cNvPr>
          <p:cNvSpPr txBox="1">
            <a:spLocks/>
          </p:cNvSpPr>
          <p:nvPr/>
        </p:nvSpPr>
        <p:spPr>
          <a:xfrm rot="20618222">
            <a:off x="2063066" y="3679823"/>
            <a:ext cx="7347477" cy="1098484"/>
          </a:xfrm>
          <a:prstGeom prst="rect">
            <a:avLst/>
          </a:prstGeom>
        </p:spPr>
        <p:txBody>
          <a:bodyPr vert="horz" lIns="0" tIns="0" rIns="0" bIns="0" rtlCol="0" anchor="ctr" anchorCtr="0">
            <a:noAutofit/>
          </a:bodyPr>
          <a:lstStyle>
            <a:lvl1pPr algn="l" defTabSz="914400" rtl="0" eaLnBrk="1" latinLnBrk="0" hangingPunct="1">
              <a:lnSpc>
                <a:spcPct val="90000"/>
              </a:lnSpc>
              <a:spcBef>
                <a:spcPct val="0"/>
              </a:spcBef>
              <a:buNone/>
              <a:defRPr sz="3600" b="0" i="0" kern="1200">
                <a:solidFill>
                  <a:schemeClr val="tx1"/>
                </a:solidFill>
                <a:latin typeface="Segoe UI" panose="020B0502040204020203" pitchFamily="34" charset="0"/>
                <a:ea typeface="+mj-ea"/>
                <a:cs typeface="+mj-cs"/>
              </a:defRPr>
            </a:lvl1pPr>
          </a:lstStyle>
          <a:p>
            <a:pPr algn="ctr" defTabSz="1219078"/>
            <a:r>
              <a:rPr lang="en-US" sz="5399" b="1" dirty="0">
                <a:solidFill>
                  <a:srgbClr val="FF0000"/>
                </a:solidFill>
              </a:rPr>
              <a:t>SAMPLE</a:t>
            </a:r>
          </a:p>
        </p:txBody>
      </p:sp>
      <p:sp>
        <p:nvSpPr>
          <p:cNvPr id="14" name="Title 1">
            <a:extLst>
              <a:ext uri="{FF2B5EF4-FFF2-40B4-BE49-F238E27FC236}">
                <a16:creationId xmlns:a16="http://schemas.microsoft.com/office/drawing/2014/main" id="{1AEA24F8-9146-4FFE-BC44-67466BC6B7A7}"/>
              </a:ext>
            </a:extLst>
          </p:cNvPr>
          <p:cNvSpPr txBox="1">
            <a:spLocks/>
          </p:cNvSpPr>
          <p:nvPr/>
        </p:nvSpPr>
        <p:spPr>
          <a:xfrm>
            <a:off x="-1058" y="97053"/>
            <a:ext cx="12190413" cy="607712"/>
          </a:xfrm>
          <a:prstGeom prst="rect">
            <a:avLst/>
          </a:prstGeom>
          <a:solidFill>
            <a:schemeClr val="accent2">
              <a:lumMod val="60000"/>
              <a:lumOff val="40000"/>
            </a:schemeClr>
          </a:solidFill>
        </p:spPr>
        <p:txBody>
          <a:bodyPr/>
          <a:lstStyle>
            <a:lvl1pPr algn="l" defTabSz="457184" rtl="0" eaLnBrk="1" latinLnBrk="0" hangingPunct="1">
              <a:spcBef>
                <a:spcPct val="0"/>
              </a:spcBef>
              <a:buNone/>
              <a:defRPr sz="2400" kern="1200">
                <a:solidFill>
                  <a:srgbClr val="36C746"/>
                </a:solidFill>
                <a:latin typeface="Arial"/>
                <a:ea typeface="+mj-ea"/>
                <a:cs typeface="Arial"/>
              </a:defRPr>
            </a:lvl1pPr>
          </a:lstStyle>
          <a:p>
            <a:pPr defTabSz="609518"/>
            <a:r>
              <a:rPr lang="en-US" sz="3200" dirty="0"/>
              <a:t>Capex Requirements </a:t>
            </a:r>
            <a:r>
              <a:rPr lang="en-US" sz="1866" dirty="0">
                <a:solidFill>
                  <a:prstClr val="black"/>
                </a:solidFill>
              </a:rPr>
              <a:t>(CoS Only as Applicable): </a:t>
            </a:r>
            <a:r>
              <a:rPr lang="en-US" sz="3200" dirty="0">
                <a:solidFill>
                  <a:srgbClr val="FF0000"/>
                </a:solidFill>
              </a:rPr>
              <a:t>Program Name</a:t>
            </a:r>
            <a:endParaRPr lang="en-US" sz="3200" dirty="0"/>
          </a:p>
        </p:txBody>
      </p:sp>
    </p:spTree>
    <p:extLst>
      <p:ext uri="{BB962C8B-B14F-4D97-AF65-F5344CB8AC3E}">
        <p14:creationId xmlns:p14="http://schemas.microsoft.com/office/powerpoint/2010/main" val="40262088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5">
            <a:extLst>
              <a:ext uri="{FF2B5EF4-FFF2-40B4-BE49-F238E27FC236}">
                <a16:creationId xmlns:a16="http://schemas.microsoft.com/office/drawing/2014/main" id="{8712DB9E-2C71-4248-BED3-CF12DA8F82CE}"/>
              </a:ext>
            </a:extLst>
          </p:cNvPr>
          <p:cNvSpPr txBox="1">
            <a:spLocks/>
          </p:cNvSpPr>
          <p:nvPr/>
        </p:nvSpPr>
        <p:spPr>
          <a:xfrm rot="20618222">
            <a:off x="2336151" y="2761313"/>
            <a:ext cx="7347477" cy="1098484"/>
          </a:xfrm>
          <a:prstGeom prst="rect">
            <a:avLst/>
          </a:prstGeom>
        </p:spPr>
        <p:txBody>
          <a:bodyPr vert="horz" lIns="0" tIns="0" rIns="0" bIns="0" rtlCol="0" anchor="ctr" anchorCtr="0">
            <a:noAutofit/>
          </a:bodyPr>
          <a:lstStyle>
            <a:lvl1pPr algn="l" defTabSz="914400" rtl="0" eaLnBrk="1" latinLnBrk="0" hangingPunct="1">
              <a:lnSpc>
                <a:spcPct val="90000"/>
              </a:lnSpc>
              <a:spcBef>
                <a:spcPct val="0"/>
              </a:spcBef>
              <a:buNone/>
              <a:defRPr sz="3600" b="0" i="0" kern="1200">
                <a:solidFill>
                  <a:schemeClr val="tx1"/>
                </a:solidFill>
                <a:latin typeface="Segoe UI" panose="020B0502040204020203" pitchFamily="34" charset="0"/>
                <a:ea typeface="+mj-ea"/>
                <a:cs typeface="+mj-cs"/>
              </a:defRPr>
            </a:lvl1pPr>
          </a:lstStyle>
          <a:p>
            <a:pPr algn="ctr" defTabSz="1219078"/>
            <a:r>
              <a:rPr lang="en-US" sz="5399" b="1" dirty="0">
                <a:solidFill>
                  <a:srgbClr val="FF0000"/>
                </a:solidFill>
              </a:rPr>
              <a:t>SAMPLE</a:t>
            </a:r>
          </a:p>
        </p:txBody>
      </p:sp>
      <p:sp>
        <p:nvSpPr>
          <p:cNvPr id="3" name="Slide Number Placeholder 2">
            <a:extLst>
              <a:ext uri="{FF2B5EF4-FFF2-40B4-BE49-F238E27FC236}">
                <a16:creationId xmlns:a16="http://schemas.microsoft.com/office/drawing/2014/main" id="{0D473B8B-4998-4B89-820F-8D4B120B2FF8}"/>
              </a:ext>
            </a:extLst>
          </p:cNvPr>
          <p:cNvSpPr>
            <a:spLocks noGrp="1"/>
          </p:cNvSpPr>
          <p:nvPr>
            <p:ph type="sldNum" sz="quarter" idx="4"/>
          </p:nvPr>
        </p:nvSpPr>
        <p:spPr/>
        <p:txBody>
          <a:bodyPr/>
          <a:lstStyle/>
          <a:p>
            <a:pPr defTabSz="609518"/>
            <a:r>
              <a:rPr lang="en-US">
                <a:solidFill>
                  <a:srgbClr val="3DCD58"/>
                </a:solidFill>
              </a:rPr>
              <a:t>Page </a:t>
            </a:r>
            <a:fld id="{5A9C12DC-491F-9444-86A2-13AC5C62A2FC}" type="slidenum">
              <a:rPr lang="en-US">
                <a:solidFill>
                  <a:srgbClr val="3DCD58"/>
                </a:solidFill>
              </a:rPr>
              <a:pPr defTabSz="609518"/>
              <a:t>9</a:t>
            </a:fld>
            <a:endParaRPr lang="en-US" dirty="0">
              <a:solidFill>
                <a:srgbClr val="3DCD58"/>
              </a:solidFill>
            </a:endParaRPr>
          </a:p>
        </p:txBody>
      </p:sp>
      <p:sp>
        <p:nvSpPr>
          <p:cNvPr id="4" name="Footer Placeholder 3">
            <a:extLst>
              <a:ext uri="{FF2B5EF4-FFF2-40B4-BE49-F238E27FC236}">
                <a16:creationId xmlns:a16="http://schemas.microsoft.com/office/drawing/2014/main" id="{407AF40F-9B20-47BD-B3D4-3D53CE86261E}"/>
              </a:ext>
            </a:extLst>
          </p:cNvPr>
          <p:cNvSpPr>
            <a:spLocks noGrp="1"/>
          </p:cNvSpPr>
          <p:nvPr>
            <p:ph type="ftr" sz="quarter" idx="3"/>
          </p:nvPr>
        </p:nvSpPr>
        <p:spPr/>
        <p:txBody>
          <a:bodyPr/>
          <a:lstStyle/>
          <a:p>
            <a:pPr defTabSz="609518"/>
            <a:r>
              <a:rPr lang="en-US">
                <a:solidFill>
                  <a:srgbClr val="626469"/>
                </a:solidFill>
              </a:rPr>
              <a:t>Confidential Property of Schneider Electric |</a:t>
            </a:r>
            <a:endParaRPr lang="en-US" dirty="0">
              <a:solidFill>
                <a:srgbClr val="626469"/>
              </a:solidFill>
            </a:endParaRPr>
          </a:p>
        </p:txBody>
      </p:sp>
      <p:graphicFrame>
        <p:nvGraphicFramePr>
          <p:cNvPr id="7" name="Table 6">
            <a:extLst>
              <a:ext uri="{FF2B5EF4-FFF2-40B4-BE49-F238E27FC236}">
                <a16:creationId xmlns:a16="http://schemas.microsoft.com/office/drawing/2014/main" id="{8F558626-40C6-41AF-A764-C5A5E8BC20F4}"/>
              </a:ext>
            </a:extLst>
          </p:cNvPr>
          <p:cNvGraphicFramePr>
            <a:graphicFrameLocks noGrp="1"/>
          </p:cNvGraphicFramePr>
          <p:nvPr>
            <p:extLst/>
          </p:nvPr>
        </p:nvGraphicFramePr>
        <p:xfrm>
          <a:off x="457140" y="1942889"/>
          <a:ext cx="11025343" cy="2890666"/>
        </p:xfrm>
        <a:graphic>
          <a:graphicData uri="http://schemas.openxmlformats.org/drawingml/2006/table">
            <a:tbl>
              <a:tblPr/>
              <a:tblGrid>
                <a:gridCol w="1066872">
                  <a:extLst>
                    <a:ext uri="{9D8B030D-6E8A-4147-A177-3AD203B41FA5}">
                      <a16:colId xmlns:a16="http://schemas.microsoft.com/office/drawing/2014/main" val="3800107008"/>
                    </a:ext>
                  </a:extLst>
                </a:gridCol>
                <a:gridCol w="1666238">
                  <a:extLst>
                    <a:ext uri="{9D8B030D-6E8A-4147-A177-3AD203B41FA5}">
                      <a16:colId xmlns:a16="http://schemas.microsoft.com/office/drawing/2014/main" val="192638450"/>
                    </a:ext>
                  </a:extLst>
                </a:gridCol>
                <a:gridCol w="1018922">
                  <a:extLst>
                    <a:ext uri="{9D8B030D-6E8A-4147-A177-3AD203B41FA5}">
                      <a16:colId xmlns:a16="http://schemas.microsoft.com/office/drawing/2014/main" val="2968718924"/>
                    </a:ext>
                  </a:extLst>
                </a:gridCol>
                <a:gridCol w="782173">
                  <a:extLst>
                    <a:ext uri="{9D8B030D-6E8A-4147-A177-3AD203B41FA5}">
                      <a16:colId xmlns:a16="http://schemas.microsoft.com/office/drawing/2014/main" val="2909321653"/>
                    </a:ext>
                  </a:extLst>
                </a:gridCol>
                <a:gridCol w="935012">
                  <a:extLst>
                    <a:ext uri="{9D8B030D-6E8A-4147-A177-3AD203B41FA5}">
                      <a16:colId xmlns:a16="http://schemas.microsoft.com/office/drawing/2014/main" val="375120616"/>
                    </a:ext>
                  </a:extLst>
                </a:gridCol>
                <a:gridCol w="539430">
                  <a:extLst>
                    <a:ext uri="{9D8B030D-6E8A-4147-A177-3AD203B41FA5}">
                      <a16:colId xmlns:a16="http://schemas.microsoft.com/office/drawing/2014/main" val="2947618601"/>
                    </a:ext>
                  </a:extLst>
                </a:gridCol>
                <a:gridCol w="782173">
                  <a:extLst>
                    <a:ext uri="{9D8B030D-6E8A-4147-A177-3AD203B41FA5}">
                      <a16:colId xmlns:a16="http://schemas.microsoft.com/office/drawing/2014/main" val="3477261240"/>
                    </a:ext>
                  </a:extLst>
                </a:gridCol>
                <a:gridCol w="935012">
                  <a:extLst>
                    <a:ext uri="{9D8B030D-6E8A-4147-A177-3AD203B41FA5}">
                      <a16:colId xmlns:a16="http://schemas.microsoft.com/office/drawing/2014/main" val="2533480412"/>
                    </a:ext>
                  </a:extLst>
                </a:gridCol>
                <a:gridCol w="923024">
                  <a:extLst>
                    <a:ext uri="{9D8B030D-6E8A-4147-A177-3AD203B41FA5}">
                      <a16:colId xmlns:a16="http://schemas.microsoft.com/office/drawing/2014/main" val="3751466177"/>
                    </a:ext>
                  </a:extLst>
                </a:gridCol>
                <a:gridCol w="782173">
                  <a:extLst>
                    <a:ext uri="{9D8B030D-6E8A-4147-A177-3AD203B41FA5}">
                      <a16:colId xmlns:a16="http://schemas.microsoft.com/office/drawing/2014/main" val="2157378985"/>
                    </a:ext>
                  </a:extLst>
                </a:gridCol>
                <a:gridCol w="935012">
                  <a:extLst>
                    <a:ext uri="{9D8B030D-6E8A-4147-A177-3AD203B41FA5}">
                      <a16:colId xmlns:a16="http://schemas.microsoft.com/office/drawing/2014/main" val="3515508898"/>
                    </a:ext>
                  </a:extLst>
                </a:gridCol>
                <a:gridCol w="659302">
                  <a:extLst>
                    <a:ext uri="{9D8B030D-6E8A-4147-A177-3AD203B41FA5}">
                      <a16:colId xmlns:a16="http://schemas.microsoft.com/office/drawing/2014/main" val="2497042423"/>
                    </a:ext>
                  </a:extLst>
                </a:gridCol>
              </a:tblGrid>
              <a:tr h="188954">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a:noFill/>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a:noFill/>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a:noFill/>
                    </a:lnB>
                  </a:tcPr>
                </a:tc>
                <a:tc>
                  <a:txBody>
                    <a:bodyPr/>
                    <a:lstStyle/>
                    <a:p>
                      <a:pPr algn="ctr"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25589097"/>
                  </a:ext>
                </a:extLst>
              </a:tr>
              <a:tr h="188954">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8997" marR="8997" marT="8997"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gridSpan="3">
                  <a:txBody>
                    <a:bodyPr/>
                    <a:lstStyle/>
                    <a:p>
                      <a:pPr algn="ctr" fontAlgn="b"/>
                      <a:r>
                        <a:rPr lang="en-US" sz="1100" b="1" i="0" u="none" strike="noStrike">
                          <a:solidFill>
                            <a:srgbClr val="000000"/>
                          </a:solidFill>
                          <a:effectLst/>
                          <a:latin typeface="Calibri" panose="020F0502020204030204" pitchFamily="34" charset="0"/>
                        </a:rPr>
                        <a:t>EMS 1</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EA9DB"/>
                    </a:solidFill>
                  </a:tcPr>
                </a:tc>
                <a:tc hMerge="1">
                  <a:txBody>
                    <a:bodyPr/>
                    <a:lstStyle/>
                    <a:p>
                      <a:endParaRPr lang="en-US"/>
                    </a:p>
                  </a:txBody>
                  <a:tcPr/>
                </a:tc>
                <a:tc hMerge="1">
                  <a:txBody>
                    <a:bodyPr/>
                    <a:lstStyle/>
                    <a:p>
                      <a:endParaRPr lang="en-US"/>
                    </a:p>
                  </a:txBody>
                  <a:tcPr/>
                </a:tc>
                <a:tc gridSpan="3">
                  <a:txBody>
                    <a:bodyPr/>
                    <a:lstStyle/>
                    <a:p>
                      <a:pPr algn="ctr" fontAlgn="b"/>
                      <a:r>
                        <a:rPr lang="en-US" sz="1100" b="1" i="0" u="none" strike="noStrike">
                          <a:solidFill>
                            <a:srgbClr val="000000"/>
                          </a:solidFill>
                          <a:effectLst/>
                          <a:latin typeface="Calibri" panose="020F0502020204030204" pitchFamily="34" charset="0"/>
                        </a:rPr>
                        <a:t>EMS 2</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hMerge="1">
                  <a:txBody>
                    <a:bodyPr/>
                    <a:lstStyle/>
                    <a:p>
                      <a:endParaRPr lang="en-US"/>
                    </a:p>
                  </a:txBody>
                  <a:tcPr/>
                </a:tc>
                <a:tc hMerge="1">
                  <a:txBody>
                    <a:bodyPr/>
                    <a:lstStyle/>
                    <a:p>
                      <a:endParaRPr lang="en-US"/>
                    </a:p>
                  </a:txBody>
                  <a:tcPr/>
                </a:tc>
                <a:tc gridSpan="3">
                  <a:txBody>
                    <a:bodyPr/>
                    <a:lstStyle/>
                    <a:p>
                      <a:pPr algn="ctr" fontAlgn="b"/>
                      <a:r>
                        <a:rPr lang="en-US" sz="1100" b="1" i="0" u="none" strike="noStrike">
                          <a:solidFill>
                            <a:srgbClr val="000000"/>
                          </a:solidFill>
                          <a:effectLst/>
                          <a:latin typeface="Calibri" panose="020F0502020204030204" pitchFamily="34" charset="0"/>
                        </a:rPr>
                        <a:t>EMS 3</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325461094"/>
                  </a:ext>
                </a:extLst>
              </a:tr>
              <a:tr h="179957">
                <a:tc>
                  <a:txBody>
                    <a:bodyPr/>
                    <a:lstStyle/>
                    <a:p>
                      <a:pPr algn="l" fontAlgn="b"/>
                      <a:r>
                        <a:rPr lang="en-US" sz="1100" b="1" i="0" u="none" strike="noStrike">
                          <a:solidFill>
                            <a:srgbClr val="000000"/>
                          </a:solidFill>
                          <a:effectLst/>
                          <a:latin typeface="Calibri" panose="020F0502020204030204" pitchFamily="34" charset="0"/>
                        </a:rPr>
                        <a:t>Part Number</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100" b="1" i="0" u="none" strike="noStrike">
                          <a:solidFill>
                            <a:srgbClr val="000000"/>
                          </a:solidFill>
                          <a:effectLst/>
                          <a:latin typeface="Calibri" panose="020F0502020204030204" pitchFamily="34" charset="0"/>
                        </a:rPr>
                        <a:t>Description</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100" b="1" i="0" u="none" strike="noStrike">
                          <a:solidFill>
                            <a:srgbClr val="000000"/>
                          </a:solidFill>
                          <a:effectLst/>
                          <a:latin typeface="Calibri" panose="020F0502020204030204" pitchFamily="34" charset="0"/>
                        </a:rPr>
                        <a:t>Part Type</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100" b="1" i="0" u="none" strike="noStrike">
                          <a:solidFill>
                            <a:srgbClr val="000000"/>
                          </a:solidFill>
                          <a:effectLst/>
                          <a:latin typeface="Calibri" panose="020F0502020204030204" pitchFamily="34" charset="0"/>
                        </a:rPr>
                        <a:t>Tooling Price</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100" b="1" i="0" u="none" strike="noStrike">
                          <a:solidFill>
                            <a:srgbClr val="000000"/>
                          </a:solidFill>
                          <a:effectLst/>
                          <a:latin typeface="Calibri" panose="020F0502020204030204" pitchFamily="34" charset="0"/>
                        </a:rPr>
                        <a:t>Mold Type</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100" b="1" i="0" u="none" strike="noStrike">
                          <a:solidFill>
                            <a:srgbClr val="000000"/>
                          </a:solidFill>
                          <a:effectLst/>
                          <a:latin typeface="Calibri" panose="020F0502020204030204" pitchFamily="34" charset="0"/>
                        </a:rPr>
                        <a:t>Supplier</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ctr" fontAlgn="b"/>
                      <a:r>
                        <a:rPr lang="en-US" sz="1100" b="1" i="0" u="none" strike="noStrike">
                          <a:solidFill>
                            <a:srgbClr val="000000"/>
                          </a:solidFill>
                          <a:effectLst/>
                          <a:latin typeface="Calibri" panose="020F0502020204030204" pitchFamily="34" charset="0"/>
                        </a:rPr>
                        <a:t>Tooling Price</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a:txBody>
                    <a:bodyPr/>
                    <a:lstStyle/>
                    <a:p>
                      <a:pPr algn="l" fontAlgn="b"/>
                      <a:r>
                        <a:rPr lang="en-US" sz="1100" b="1" i="0" u="none" strike="noStrike">
                          <a:solidFill>
                            <a:srgbClr val="000000"/>
                          </a:solidFill>
                          <a:effectLst/>
                          <a:latin typeface="Calibri" panose="020F0502020204030204" pitchFamily="34" charset="0"/>
                        </a:rPr>
                        <a:t>Mold Type</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a:txBody>
                    <a:bodyPr/>
                    <a:lstStyle/>
                    <a:p>
                      <a:pPr algn="l" fontAlgn="b"/>
                      <a:r>
                        <a:rPr lang="en-US" sz="1100" b="1" i="0" u="none" strike="noStrike">
                          <a:solidFill>
                            <a:srgbClr val="000000"/>
                          </a:solidFill>
                          <a:effectLst/>
                          <a:latin typeface="Calibri" panose="020F0502020204030204" pitchFamily="34" charset="0"/>
                        </a:rPr>
                        <a:t>Supplier</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a:txBody>
                    <a:bodyPr/>
                    <a:lstStyle/>
                    <a:p>
                      <a:pPr algn="ctr" fontAlgn="b"/>
                      <a:r>
                        <a:rPr lang="en-US" sz="1100" b="1" i="0" u="none" strike="noStrike">
                          <a:solidFill>
                            <a:srgbClr val="000000"/>
                          </a:solidFill>
                          <a:effectLst/>
                          <a:latin typeface="Calibri" panose="020F0502020204030204" pitchFamily="34" charset="0"/>
                        </a:rPr>
                        <a:t>Tooling Price</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100" b="1" i="0" u="none" strike="noStrike">
                          <a:solidFill>
                            <a:srgbClr val="000000"/>
                          </a:solidFill>
                          <a:effectLst/>
                          <a:latin typeface="Calibri" panose="020F0502020204030204" pitchFamily="34" charset="0"/>
                        </a:rPr>
                        <a:t>Mold Type</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100" b="1" i="0" u="none" strike="noStrike">
                          <a:solidFill>
                            <a:srgbClr val="000000"/>
                          </a:solidFill>
                          <a:effectLst/>
                          <a:latin typeface="Calibri" panose="020F0502020204030204" pitchFamily="34" charset="0"/>
                        </a:rPr>
                        <a:t>Supplier</a:t>
                      </a:r>
                    </a:p>
                  </a:txBody>
                  <a:tcPr marL="8997" marR="8997" marT="8997"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1457334168"/>
                  </a:ext>
                </a:extLst>
              </a:tr>
              <a:tr h="179957">
                <a:tc>
                  <a:txBody>
                    <a:bodyPr/>
                    <a:lstStyle/>
                    <a:p>
                      <a:pPr algn="l" fontAlgn="b"/>
                      <a:r>
                        <a:rPr lang="en-US" sz="1100" b="0" i="0" u="none" strike="noStrike">
                          <a:solidFill>
                            <a:srgbClr val="000000"/>
                          </a:solidFill>
                          <a:effectLst/>
                          <a:latin typeface="Calibri" panose="020F0502020204030204" pitchFamily="34" charset="0"/>
                        </a:rPr>
                        <a:t>123456</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Enclosure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Plastic - Molded</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2 Cavity</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Tongda</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2 Cavity</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Ningbo Sunrise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2 Cavity</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Vasun, AIC</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26263414"/>
                  </a:ext>
                </a:extLst>
              </a:tr>
              <a:tr h="179957">
                <a:tc>
                  <a:txBody>
                    <a:bodyPr/>
                    <a:lstStyle/>
                    <a:p>
                      <a:pPr algn="l" fontAlgn="b"/>
                      <a:r>
                        <a:rPr lang="en-US" sz="1100" b="0" i="0" u="none" strike="noStrike">
                          <a:solidFill>
                            <a:srgbClr val="000000"/>
                          </a:solidFill>
                          <a:effectLst/>
                          <a:latin typeface="Calibri" panose="020F0502020204030204" pitchFamily="34" charset="0"/>
                        </a:rPr>
                        <a:t>654321</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Enclosure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Plastic - Molded</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2 Cavity</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Tongda</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2 Cavity</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Ningbo Sunrise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2 Cavity</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Vasun, AIC</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33146635"/>
                  </a:ext>
                </a:extLst>
              </a:tr>
              <a:tr h="179957">
                <a:tc>
                  <a:txBody>
                    <a:bodyPr/>
                    <a:lstStyle/>
                    <a:p>
                      <a:pPr algn="l" fontAlgn="b"/>
                      <a:r>
                        <a:rPr lang="en-US" sz="1100" b="0" i="0" u="none" strike="noStrike">
                          <a:solidFill>
                            <a:srgbClr val="000000"/>
                          </a:solidFill>
                          <a:effectLst/>
                          <a:latin typeface="Calibri" panose="020F0502020204030204" pitchFamily="34" charset="0"/>
                        </a:rPr>
                        <a:t>456789</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SHLD, SHEET METAL</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Metal - Stamping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Tongda</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Ningbo Sunrise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Aliner</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08372154"/>
                  </a:ext>
                </a:extLst>
              </a:tr>
              <a:tr h="179957">
                <a:tc>
                  <a:txBody>
                    <a:bodyPr/>
                    <a:lstStyle/>
                    <a:p>
                      <a:pPr algn="l" fontAlgn="b"/>
                      <a:r>
                        <a:rPr lang="en-US" sz="1100" b="0" i="0" u="none" strike="noStrike">
                          <a:solidFill>
                            <a:srgbClr val="000000"/>
                          </a:solidFill>
                          <a:effectLst/>
                          <a:latin typeface="Calibri" panose="020F0502020204030204" pitchFamily="34" charset="0"/>
                        </a:rPr>
                        <a:t>987654</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SHLD, SHEET METAL</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Metal - Stamping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Tongda</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Ningbo Sunrise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Aliner</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4997134"/>
                  </a:ext>
                </a:extLst>
              </a:tr>
              <a:tr h="179957">
                <a:tc>
                  <a:txBody>
                    <a:bodyPr/>
                    <a:lstStyle/>
                    <a:p>
                      <a:pPr algn="l" fontAlgn="b"/>
                      <a:r>
                        <a:rPr lang="en-US" sz="1100" b="0" i="0" u="none" strike="noStrike">
                          <a:solidFill>
                            <a:srgbClr val="000000"/>
                          </a:solidFill>
                          <a:effectLst/>
                          <a:latin typeface="Calibri" panose="020F0502020204030204" pitchFamily="34" charset="0"/>
                        </a:rPr>
                        <a:t>321645</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SHLD, SHEET METAL</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Metal - Stamping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Tongda</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Ningbo Sunrise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Aliner</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96492813"/>
                  </a:ext>
                </a:extLst>
              </a:tr>
              <a:tr h="179957">
                <a:tc>
                  <a:txBody>
                    <a:bodyPr/>
                    <a:lstStyle/>
                    <a:p>
                      <a:pPr algn="l" fontAlgn="b"/>
                      <a:r>
                        <a:rPr lang="en-US" sz="1100" b="0" i="0" u="none" strike="noStrike">
                          <a:solidFill>
                            <a:srgbClr val="000000"/>
                          </a:solidFill>
                          <a:effectLst/>
                          <a:latin typeface="Calibri" panose="020F0502020204030204" pitchFamily="34" charset="0"/>
                        </a:rPr>
                        <a:t>654987</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SHLD, SHEET METAL</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Metal - Stamping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Tongda</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Ningbo Sunrise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Aliner</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3901846"/>
                  </a:ext>
                </a:extLst>
              </a:tr>
              <a:tr h="179957">
                <a:tc>
                  <a:txBody>
                    <a:bodyPr/>
                    <a:lstStyle/>
                    <a:p>
                      <a:pPr algn="l" fontAlgn="b"/>
                      <a:r>
                        <a:rPr lang="en-US" sz="1100" b="0" i="0" u="none" strike="noStrike">
                          <a:solidFill>
                            <a:srgbClr val="000000"/>
                          </a:solidFill>
                          <a:effectLst/>
                          <a:latin typeface="Calibri" panose="020F0502020204030204" pitchFamily="34" charset="0"/>
                        </a:rPr>
                        <a:t>111111</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SHLD, SHEET METAL</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Metal - Stamping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Tongda</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Ningbo Sunrise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Aliner</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67310868"/>
                  </a:ext>
                </a:extLst>
              </a:tr>
              <a:tr h="179957">
                <a:tc>
                  <a:txBody>
                    <a:bodyPr/>
                    <a:lstStyle/>
                    <a:p>
                      <a:pPr algn="l" fontAlgn="b"/>
                      <a:r>
                        <a:rPr lang="en-US" sz="1100" b="0" i="0" u="none" strike="noStrike">
                          <a:solidFill>
                            <a:srgbClr val="000000"/>
                          </a:solidFill>
                          <a:effectLst/>
                          <a:latin typeface="Calibri" panose="020F0502020204030204" pitchFamily="34" charset="0"/>
                        </a:rPr>
                        <a:t>22222</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SHLD, SHEET METAL</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Metal - Stamping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Tongda</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Ningbo Sunrise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Aliner</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0947343"/>
                  </a:ext>
                </a:extLst>
              </a:tr>
              <a:tr h="179957">
                <a:tc>
                  <a:txBody>
                    <a:bodyPr/>
                    <a:lstStyle/>
                    <a:p>
                      <a:pPr algn="l" fontAlgn="b"/>
                      <a:r>
                        <a:rPr lang="en-US" sz="1100" b="0" i="0" u="none" strike="noStrike">
                          <a:solidFill>
                            <a:srgbClr val="000000"/>
                          </a:solidFill>
                          <a:effectLst/>
                          <a:latin typeface="Calibri" panose="020F0502020204030204" pitchFamily="34" charset="0"/>
                        </a:rPr>
                        <a:t>3333</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HEATSPREADER</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Metal - Stamping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Tongda</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Ningbo Sunrise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Aliner</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06963678"/>
                  </a:ext>
                </a:extLst>
              </a:tr>
              <a:tr h="179957">
                <a:tc>
                  <a:txBody>
                    <a:bodyPr/>
                    <a:lstStyle/>
                    <a:p>
                      <a:pPr algn="l" fontAlgn="b"/>
                      <a:r>
                        <a:rPr lang="en-US" sz="1100" b="0" i="0" u="none" strike="noStrike">
                          <a:solidFill>
                            <a:srgbClr val="000000"/>
                          </a:solidFill>
                          <a:effectLst/>
                          <a:latin typeface="Calibri" panose="020F0502020204030204" pitchFamily="34" charset="0"/>
                        </a:rPr>
                        <a:t>44444</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HSG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Metal - Stamping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Mustang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Ningbo Sunrise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Aliner</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79229656"/>
                  </a:ext>
                </a:extLst>
              </a:tr>
              <a:tr h="188954">
                <a:tc>
                  <a:txBody>
                    <a:bodyPr/>
                    <a:lstStyle/>
                    <a:p>
                      <a:pPr algn="l" fontAlgn="b"/>
                      <a:r>
                        <a:rPr lang="en-US" sz="1100" b="0" i="0" u="none" strike="noStrike">
                          <a:solidFill>
                            <a:srgbClr val="000000"/>
                          </a:solidFill>
                          <a:effectLst/>
                          <a:latin typeface="Calibri" panose="020F0502020204030204" pitchFamily="34" charset="0"/>
                        </a:rPr>
                        <a:t>88888</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CVR, BOTTOM, SHEET METAL</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Metal - Stamping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Mustang</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Ningbo Sunrise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$0.0000</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Progressive Die</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Aliner</a:t>
                      </a:r>
                    </a:p>
                  </a:txBody>
                  <a:tcPr marL="8997" marR="8997" marT="89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920962"/>
                  </a:ext>
                </a:extLst>
              </a:tr>
              <a:tr h="188954">
                <a:tc>
                  <a:txBody>
                    <a:bodyPr/>
                    <a:lstStyle/>
                    <a:p>
                      <a:pPr algn="l" fontAlgn="b"/>
                      <a:r>
                        <a:rPr lang="en-US" sz="1100" b="1" i="0" u="none" strike="noStrike">
                          <a:solidFill>
                            <a:srgbClr val="000000"/>
                          </a:solidFill>
                          <a:effectLst/>
                          <a:latin typeface="Calibri" panose="020F0502020204030204" pitchFamily="34" charset="0"/>
                        </a:rPr>
                        <a:t>Total Tooling Cost</a:t>
                      </a:r>
                    </a:p>
                  </a:txBody>
                  <a:tcPr marL="8997" marR="8997" marT="8997"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100" b="1" i="0" u="none" strike="noStrike">
                          <a:solidFill>
                            <a:srgbClr val="000000"/>
                          </a:solidFill>
                          <a:effectLst/>
                          <a:latin typeface="Calibri" panose="020F0502020204030204" pitchFamily="34" charset="0"/>
                        </a:rPr>
                        <a:t> </a:t>
                      </a:r>
                    </a:p>
                  </a:txBody>
                  <a:tcPr marL="8997" marR="8997" marT="899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100" b="1" i="0" u="none" strike="noStrike">
                          <a:solidFill>
                            <a:srgbClr val="000000"/>
                          </a:solidFill>
                          <a:effectLst/>
                          <a:latin typeface="Calibri" panose="020F0502020204030204" pitchFamily="34" charset="0"/>
                        </a:rPr>
                        <a:t> </a:t>
                      </a:r>
                    </a:p>
                  </a:txBody>
                  <a:tcPr marL="8997" marR="8997" marT="899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100" b="1" i="0" u="none" strike="noStrike">
                          <a:solidFill>
                            <a:srgbClr val="000000"/>
                          </a:solidFill>
                          <a:effectLst/>
                          <a:latin typeface="Calibri" panose="020F0502020204030204" pitchFamily="34" charset="0"/>
                        </a:rPr>
                        <a:t>$0.0000</a:t>
                      </a:r>
                    </a:p>
                  </a:txBody>
                  <a:tcPr marL="8997" marR="8997" marT="899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100" b="1" i="0" u="none" strike="noStrike">
                          <a:solidFill>
                            <a:srgbClr val="000000"/>
                          </a:solidFill>
                          <a:effectLst/>
                          <a:latin typeface="Calibri" panose="020F0502020204030204" pitchFamily="34" charset="0"/>
                        </a:rPr>
                        <a:t> </a:t>
                      </a:r>
                    </a:p>
                  </a:txBody>
                  <a:tcPr marL="8997" marR="8997" marT="899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100" b="1" i="0" u="none" strike="noStrike">
                          <a:solidFill>
                            <a:srgbClr val="000000"/>
                          </a:solidFill>
                          <a:effectLst/>
                          <a:latin typeface="Calibri" panose="020F0502020204030204" pitchFamily="34" charset="0"/>
                        </a:rPr>
                        <a:t> </a:t>
                      </a:r>
                    </a:p>
                  </a:txBody>
                  <a:tcPr marL="8997" marR="8997" marT="899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100" b="1" i="0" u="none" strike="noStrike">
                          <a:solidFill>
                            <a:srgbClr val="000000"/>
                          </a:solidFill>
                          <a:effectLst/>
                          <a:latin typeface="Calibri" panose="020F0502020204030204" pitchFamily="34" charset="0"/>
                        </a:rPr>
                        <a:t>$0.0000</a:t>
                      </a:r>
                    </a:p>
                  </a:txBody>
                  <a:tcPr marL="8997" marR="8997" marT="899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100" b="1" i="0" u="none" strike="noStrike">
                          <a:solidFill>
                            <a:srgbClr val="000000"/>
                          </a:solidFill>
                          <a:effectLst/>
                          <a:latin typeface="Calibri" panose="020F0502020204030204" pitchFamily="34" charset="0"/>
                        </a:rPr>
                        <a:t> </a:t>
                      </a:r>
                    </a:p>
                  </a:txBody>
                  <a:tcPr marL="8997" marR="8997" marT="899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100" b="1" i="0" u="none" strike="noStrike">
                          <a:solidFill>
                            <a:srgbClr val="000000"/>
                          </a:solidFill>
                          <a:effectLst/>
                          <a:latin typeface="Calibri" panose="020F0502020204030204" pitchFamily="34" charset="0"/>
                        </a:rPr>
                        <a:t> </a:t>
                      </a:r>
                    </a:p>
                  </a:txBody>
                  <a:tcPr marL="8997" marR="8997" marT="899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100" b="1" i="0" u="none" strike="noStrike">
                          <a:solidFill>
                            <a:srgbClr val="000000"/>
                          </a:solidFill>
                          <a:effectLst/>
                          <a:latin typeface="Calibri" panose="020F0502020204030204" pitchFamily="34" charset="0"/>
                        </a:rPr>
                        <a:t>$0.0000</a:t>
                      </a:r>
                    </a:p>
                  </a:txBody>
                  <a:tcPr marL="8997" marR="8997" marT="899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100" b="0" i="0" u="none" strike="noStrike">
                          <a:solidFill>
                            <a:srgbClr val="000000"/>
                          </a:solidFill>
                          <a:effectLst/>
                          <a:latin typeface="Calibri" panose="020F0502020204030204" pitchFamily="34" charset="0"/>
                        </a:rPr>
                        <a:t> </a:t>
                      </a:r>
                    </a:p>
                  </a:txBody>
                  <a:tcPr marL="8997" marR="8997" marT="8997"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100" b="0" i="0" u="none" strike="noStrike" dirty="0">
                          <a:solidFill>
                            <a:srgbClr val="000000"/>
                          </a:solidFill>
                          <a:effectLst/>
                          <a:latin typeface="Calibri" panose="020F0502020204030204" pitchFamily="34" charset="0"/>
                        </a:rPr>
                        <a:t> </a:t>
                      </a:r>
                    </a:p>
                  </a:txBody>
                  <a:tcPr marL="8997" marR="8997" marT="8997"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3239764597"/>
                  </a:ext>
                </a:extLst>
              </a:tr>
            </a:tbl>
          </a:graphicData>
        </a:graphic>
      </p:graphicFrame>
      <p:sp>
        <p:nvSpPr>
          <p:cNvPr id="2" name="TextBox 1">
            <a:extLst>
              <a:ext uri="{FF2B5EF4-FFF2-40B4-BE49-F238E27FC236}">
                <a16:creationId xmlns:a16="http://schemas.microsoft.com/office/drawing/2014/main" id="{6DCA102D-F0E0-403A-8B3B-BE50BEF19FEF}"/>
              </a:ext>
            </a:extLst>
          </p:cNvPr>
          <p:cNvSpPr txBox="1"/>
          <p:nvPr/>
        </p:nvSpPr>
        <p:spPr>
          <a:xfrm>
            <a:off x="583020" y="5235153"/>
            <a:ext cx="6055121" cy="461665"/>
          </a:xfrm>
          <a:prstGeom prst="rect">
            <a:avLst/>
          </a:prstGeom>
          <a:noFill/>
        </p:spPr>
        <p:txBody>
          <a:bodyPr wrap="square" rtlCol="0">
            <a:spAutoFit/>
          </a:bodyPr>
          <a:lstStyle/>
          <a:p>
            <a:pPr defTabSz="609518"/>
            <a:r>
              <a:rPr lang="en-US" sz="2400" dirty="0">
                <a:solidFill>
                  <a:prstClr val="black"/>
                </a:solidFill>
                <a:latin typeface="Arial"/>
              </a:rPr>
              <a:t>BCFE Status: </a:t>
            </a:r>
            <a:r>
              <a:rPr lang="en-US" sz="2400" dirty="0">
                <a:solidFill>
                  <a:srgbClr val="FF0000"/>
                </a:solidFill>
                <a:latin typeface="Arial"/>
              </a:rPr>
              <a:t>Approved Oct 15, 2019 </a:t>
            </a:r>
          </a:p>
        </p:txBody>
      </p:sp>
      <p:sp>
        <p:nvSpPr>
          <p:cNvPr id="11" name="Title 1">
            <a:extLst>
              <a:ext uri="{FF2B5EF4-FFF2-40B4-BE49-F238E27FC236}">
                <a16:creationId xmlns:a16="http://schemas.microsoft.com/office/drawing/2014/main" id="{DB3386E9-E35F-4275-A35B-CDE04157AEB8}"/>
              </a:ext>
            </a:extLst>
          </p:cNvPr>
          <p:cNvSpPr txBox="1">
            <a:spLocks/>
          </p:cNvSpPr>
          <p:nvPr/>
        </p:nvSpPr>
        <p:spPr>
          <a:xfrm>
            <a:off x="-1" y="242085"/>
            <a:ext cx="12190413" cy="607712"/>
          </a:xfrm>
          <a:prstGeom prst="rect">
            <a:avLst/>
          </a:prstGeom>
          <a:solidFill>
            <a:schemeClr val="accent2">
              <a:lumMod val="60000"/>
              <a:lumOff val="40000"/>
            </a:schemeClr>
          </a:solidFill>
        </p:spPr>
        <p:txBody>
          <a:bodyPr/>
          <a:lstStyle>
            <a:lvl1pPr algn="l" defTabSz="457184" rtl="0" eaLnBrk="1" latinLnBrk="0" hangingPunct="1">
              <a:spcBef>
                <a:spcPct val="0"/>
              </a:spcBef>
              <a:buNone/>
              <a:defRPr sz="2400" kern="1200">
                <a:solidFill>
                  <a:srgbClr val="36C746"/>
                </a:solidFill>
                <a:latin typeface="Arial"/>
                <a:ea typeface="+mj-ea"/>
                <a:cs typeface="Arial"/>
              </a:defRPr>
            </a:lvl1pPr>
          </a:lstStyle>
          <a:p>
            <a:pPr defTabSz="609518"/>
            <a:r>
              <a:rPr lang="en-US" sz="3200" dirty="0"/>
              <a:t>Capex Requirements </a:t>
            </a:r>
            <a:r>
              <a:rPr lang="en-US" sz="1866" dirty="0">
                <a:solidFill>
                  <a:prstClr val="black"/>
                </a:solidFill>
              </a:rPr>
              <a:t>(CoS Only as Applicable)</a:t>
            </a:r>
            <a:r>
              <a:rPr lang="en-US" sz="3200" dirty="0"/>
              <a:t>: </a:t>
            </a:r>
            <a:r>
              <a:rPr lang="en-US" sz="3200" dirty="0">
                <a:solidFill>
                  <a:srgbClr val="FF0000"/>
                </a:solidFill>
              </a:rPr>
              <a:t>Program Name</a:t>
            </a:r>
            <a:endParaRPr lang="en-US" sz="3200" dirty="0"/>
          </a:p>
        </p:txBody>
      </p:sp>
      <p:sp>
        <p:nvSpPr>
          <p:cNvPr id="12" name="TextBox 11">
            <a:extLst>
              <a:ext uri="{FF2B5EF4-FFF2-40B4-BE49-F238E27FC236}">
                <a16:creationId xmlns:a16="http://schemas.microsoft.com/office/drawing/2014/main" id="{DE1540B4-A0CF-44EA-B92C-C04E4466F20F}"/>
              </a:ext>
            </a:extLst>
          </p:cNvPr>
          <p:cNvSpPr txBox="1"/>
          <p:nvPr/>
        </p:nvSpPr>
        <p:spPr>
          <a:xfrm>
            <a:off x="336506" y="1002139"/>
            <a:ext cx="2694540" cy="461665"/>
          </a:xfrm>
          <a:prstGeom prst="rect">
            <a:avLst/>
          </a:prstGeom>
          <a:ln>
            <a:solidFill>
              <a:schemeClr val="bg1">
                <a:lumMod val="95000"/>
              </a:schemeClr>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defTabSz="609518"/>
            <a:r>
              <a:rPr lang="en-US" sz="2400" dirty="0">
                <a:solidFill>
                  <a:prstClr val="black"/>
                </a:solidFill>
                <a:latin typeface="Arial"/>
              </a:rPr>
              <a:t>Tooling Summary</a:t>
            </a:r>
          </a:p>
        </p:txBody>
      </p:sp>
    </p:spTree>
    <p:extLst>
      <p:ext uri="{BB962C8B-B14F-4D97-AF65-F5344CB8AC3E}">
        <p14:creationId xmlns:p14="http://schemas.microsoft.com/office/powerpoint/2010/main" val="388767113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4162&quot;&gt;&lt;version val=&quot;27072&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yearfmt&gt;&lt;begin val=&quot;0&quot;/&gt;&lt;end val=&quot;4&quot;/&gt;&lt;/m_yearfmt&gt;&lt;/m_precDefaultDate&gt;&lt;m_precDefaultYear&gt;&lt;m_bNumberIsYear val=&quot;0&quot;/&gt;&lt;m_strFormatTime&gt;%Y&lt;/m_strFormatTime&gt;&lt;m_yearfmt&gt;&lt;begin val=&quot;0&quot;/&gt;&lt;end val=&quot;0&quot;/&gt;&lt;/m_yearfmt&gt;&lt;/m_precDefaultYear&gt;&lt;m_precDefaultQuarter&gt;&lt;m_bNumberIsYear val=&quot;0&quot;/&gt;&lt;m_strFormatTime&gt;Q%5&lt;/m_strFormatTime&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bNumberIsYear val=&quot;0&quot;/&gt;&lt;m_strFormatTime&gt;%#d&lt;/m_strFormatTime&gt;&lt;m_yearfmt&gt;&lt;begin val=&quot;0&quot;/&gt;&lt;end val=&quot;4&quot;/&gt;&lt;/m_yearfmt&gt;&lt;/m_precDefaultDay&gt;&lt;m_mruColor&gt;&lt;m_vecMRU length=&quot;0&quot;/&gt;&lt;/m_mruColor&gt;&lt;m_eweekdayFirstOfWeek val=&quot;2&quot;/&gt;&lt;m_eweekdayFirstOfWorkweek val=&quot;2&quot;/&gt;&lt;m_eweekdayFirstOfWeekend val=&quot;7&quot;/&gt;&lt;/CPresentation&gt;&lt;/root&gt;"/>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ZPsA9CsALzwdL78b7mI1u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0aKllT5YTEydqFdQZvZ4U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xDYBoNeiRrqgMkQERUf55g"/>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cMt95il0RfW_zKRTi38gVA"/>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1Tkw0YRv4sjB8FXrj9PiG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Ld0zAN7RxlxNNzyYLibKQw"/>
</p:tagLst>
</file>

<file path=ppt/theme/theme1.xml><?xml version="1.0" encoding="utf-8"?>
<a:theme xmlns:a="http://schemas.openxmlformats.org/drawingml/2006/main" name="Drozak_Master">
  <a:themeElements>
    <a:clrScheme name="Benutzerdefiniert 5">
      <a:dk1>
        <a:srgbClr val="002942"/>
      </a:dk1>
      <a:lt1>
        <a:sysClr val="window" lastClr="FFFFFF"/>
      </a:lt1>
      <a:dk2>
        <a:srgbClr val="002942"/>
      </a:dk2>
      <a:lt2>
        <a:srgbClr val="ECECEC"/>
      </a:lt2>
      <a:accent1>
        <a:srgbClr val="29ADDE"/>
      </a:accent1>
      <a:accent2>
        <a:srgbClr val="798F9E"/>
      </a:accent2>
      <a:accent3>
        <a:srgbClr val="C1CBD1"/>
      </a:accent3>
      <a:accent4>
        <a:srgbClr val="E10523"/>
      </a:accent4>
      <a:accent5>
        <a:srgbClr val="00941F"/>
      </a:accent5>
      <a:accent6>
        <a:srgbClr val="FFFF00"/>
      </a:accent6>
      <a:hlink>
        <a:srgbClr val="29ADDE"/>
      </a:hlink>
      <a:folHlink>
        <a:srgbClr val="002942"/>
      </a:folHlink>
    </a:clrScheme>
    <a:fontScheme name="Benutzerdefiniert 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spPr>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lgn="l">
          <a:spcBef>
            <a:spcPts val="600"/>
          </a:spcBef>
          <a:defRPr sz="1400" dirty="0" err="1" smtClean="0">
            <a:solidFill>
              <a:schemeClr val="bg1"/>
            </a:solidFill>
          </a:defRPr>
        </a:defPPr>
      </a:lstStyle>
    </a:spDef>
    <a:lnDef>
      <a:spPr>
        <a:ln w="15875">
          <a:solidFill>
            <a:schemeClr val="accent1"/>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none" lIns="0" tIns="0" rIns="0" bIns="0" rtlCol="0">
        <a:spAutoFit/>
      </a:bodyPr>
      <a:lstStyle>
        <a:defPPr algn="l">
          <a:spcBef>
            <a:spcPts val="600"/>
          </a:spcBef>
          <a:defRPr sz="1400" dirty="0" err="1" smtClean="0"/>
        </a:defPPr>
      </a:lstStyle>
    </a:txDef>
  </a:objectDefaults>
  <a:extraClrSchemeLst/>
  <a:extLst>
    <a:ext uri="{05A4C25C-085E-4340-85A3-A5531E510DB2}">
      <thm15:themeFamily xmlns:thm15="http://schemas.microsoft.com/office/thememl/2012/main" name="Folienmaster DE, Vorlage Drozak Consulting, 20.07.2018, V3.pptx" id="{89D070EF-DC78-4ADF-B9F7-5514B06D2E37}" vid="{6A66907F-7501-49F8-9C72-BD6FD9EF0AD8}"/>
    </a:ext>
  </a:extLst>
</a:theme>
</file>

<file path=ppt/theme/theme2.xml><?xml version="1.0" encoding="utf-8"?>
<a:theme xmlns:a="http://schemas.openxmlformats.org/drawingml/2006/main" name="1_Drozak_Master">
  <a:themeElements>
    <a:clrScheme name="Benutzerdefiniert 5">
      <a:dk1>
        <a:srgbClr val="002942"/>
      </a:dk1>
      <a:lt1>
        <a:sysClr val="window" lastClr="FFFFFF"/>
      </a:lt1>
      <a:dk2>
        <a:srgbClr val="002942"/>
      </a:dk2>
      <a:lt2>
        <a:srgbClr val="ECECEC"/>
      </a:lt2>
      <a:accent1>
        <a:srgbClr val="29ADDE"/>
      </a:accent1>
      <a:accent2>
        <a:srgbClr val="798F9E"/>
      </a:accent2>
      <a:accent3>
        <a:srgbClr val="C1CBD1"/>
      </a:accent3>
      <a:accent4>
        <a:srgbClr val="E10523"/>
      </a:accent4>
      <a:accent5>
        <a:srgbClr val="00941F"/>
      </a:accent5>
      <a:accent6>
        <a:srgbClr val="FFFF00"/>
      </a:accent6>
      <a:hlink>
        <a:srgbClr val="29ADDE"/>
      </a:hlink>
      <a:folHlink>
        <a:srgbClr val="002942"/>
      </a:folHlink>
    </a:clrScheme>
    <a:fontScheme name="Benutzerdefiniert 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spPr>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lgn="l">
          <a:spcBef>
            <a:spcPts val="600"/>
          </a:spcBef>
          <a:defRPr sz="1400" dirty="0" err="1" smtClean="0">
            <a:solidFill>
              <a:schemeClr val="bg1"/>
            </a:solidFill>
          </a:defRPr>
        </a:defPPr>
      </a:lstStyle>
    </a:spDef>
    <a:lnDef>
      <a:spPr>
        <a:ln w="15875">
          <a:solidFill>
            <a:schemeClr val="accent1"/>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none" lIns="0" tIns="0" rIns="0" bIns="0" rtlCol="0">
        <a:spAutoFit/>
      </a:bodyPr>
      <a:lstStyle>
        <a:defPPr algn="l">
          <a:spcBef>
            <a:spcPts val="600"/>
          </a:spcBef>
          <a:defRPr sz="1400" dirty="0" err="1" smtClean="0"/>
        </a:defPPr>
      </a:lstStyle>
    </a:txDef>
  </a:objectDefaults>
  <a:extraClrSchemeLst/>
  <a:extLst>
    <a:ext uri="{05A4C25C-085E-4340-85A3-A5531E510DB2}">
      <thm15:themeFamily xmlns:thm15="http://schemas.microsoft.com/office/thememl/2012/main" name="Folienmaster DE, Vorlage Drozak Consulting, 20.07.2018, V3.pptx" id="{89D070EF-DC78-4ADF-B9F7-5514B06D2E37}" vid="{6A66907F-7501-49F8-9C72-BD6FD9EF0AD8}"/>
    </a:ext>
  </a:extLst>
</a:theme>
</file>

<file path=ppt/theme/theme3.xml><?xml version="1.0" encoding="utf-8"?>
<a:theme xmlns:a="http://schemas.openxmlformats.org/drawingml/2006/main" name="2_Drozak_Master">
  <a:themeElements>
    <a:clrScheme name="Benutzerdefiniert 5">
      <a:dk1>
        <a:srgbClr val="002942"/>
      </a:dk1>
      <a:lt1>
        <a:sysClr val="window" lastClr="FFFFFF"/>
      </a:lt1>
      <a:dk2>
        <a:srgbClr val="002942"/>
      </a:dk2>
      <a:lt2>
        <a:srgbClr val="ECECEC"/>
      </a:lt2>
      <a:accent1>
        <a:srgbClr val="29ADDE"/>
      </a:accent1>
      <a:accent2>
        <a:srgbClr val="798F9E"/>
      </a:accent2>
      <a:accent3>
        <a:srgbClr val="C1CBD1"/>
      </a:accent3>
      <a:accent4>
        <a:srgbClr val="E10523"/>
      </a:accent4>
      <a:accent5>
        <a:srgbClr val="00941F"/>
      </a:accent5>
      <a:accent6>
        <a:srgbClr val="FFFF00"/>
      </a:accent6>
      <a:hlink>
        <a:srgbClr val="29ADDE"/>
      </a:hlink>
      <a:folHlink>
        <a:srgbClr val="002942"/>
      </a:folHlink>
    </a:clrScheme>
    <a:fontScheme name="Benutzerdefiniert 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spPr>
      <a:bodyPr rot="0" spcFirstLastPara="0" vertOverflow="overflow" horzOverflow="overflow" vert="horz" wrap="square" lIns="0" tIns="0" rIns="0" bIns="0" numCol="1" spcCol="0" rtlCol="0" fromWordArt="0" anchor="t" anchorCtr="0" forceAA="0" compatLnSpc="1">
        <a:prstTxWarp prst="textNoShape">
          <a:avLst/>
        </a:prstTxWarp>
        <a:spAutoFit/>
      </a:bodyPr>
      <a:lstStyle>
        <a:defPPr algn="l">
          <a:spcBef>
            <a:spcPts val="600"/>
          </a:spcBef>
          <a:defRPr sz="1400" dirty="0" err="1" smtClean="0">
            <a:solidFill>
              <a:schemeClr val="bg1"/>
            </a:solidFill>
          </a:defRPr>
        </a:defPPr>
      </a:lstStyle>
    </a:spDef>
    <a:lnDef>
      <a:spPr>
        <a:ln w="15875">
          <a:solidFill>
            <a:schemeClr val="accent1"/>
          </a:solidFill>
          <a:tailEnd type="none"/>
        </a:ln>
      </a:spPr>
      <a:bodyPr/>
      <a:lstStyle/>
      <a:style>
        <a:lnRef idx="1">
          <a:schemeClr val="accent1"/>
        </a:lnRef>
        <a:fillRef idx="0">
          <a:schemeClr val="accent1"/>
        </a:fillRef>
        <a:effectRef idx="0">
          <a:schemeClr val="accent1"/>
        </a:effectRef>
        <a:fontRef idx="minor">
          <a:schemeClr val="tx1"/>
        </a:fontRef>
      </a:style>
    </a:lnDef>
    <a:txDef>
      <a:spPr>
        <a:solidFill>
          <a:schemeClr val="bg1"/>
        </a:solidFill>
      </a:spPr>
      <a:bodyPr wrap="none" lIns="0" tIns="0" rIns="0" bIns="0" rtlCol="0">
        <a:spAutoFit/>
      </a:bodyPr>
      <a:lstStyle>
        <a:defPPr algn="l">
          <a:spcBef>
            <a:spcPts val="600"/>
          </a:spcBef>
          <a:defRPr sz="1400" dirty="0" err="1" smtClean="0"/>
        </a:defPPr>
      </a:lstStyle>
    </a:txDef>
  </a:objectDefaults>
  <a:extraClrSchemeLst/>
</a:theme>
</file>

<file path=ppt/theme/theme4.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Schneider Text Slides">
  <a:themeElements>
    <a:clrScheme name="SE Life Green MS Office">
      <a:dk1>
        <a:sysClr val="windowText" lastClr="000000"/>
      </a:dk1>
      <a:lt1>
        <a:sysClr val="window" lastClr="FFFFFF"/>
      </a:lt1>
      <a:dk2>
        <a:srgbClr val="3DCD58"/>
      </a:dk2>
      <a:lt2>
        <a:srgbClr val="3DCD58"/>
      </a:lt2>
      <a:accent1>
        <a:srgbClr val="626469"/>
      </a:accent1>
      <a:accent2>
        <a:srgbClr val="9FA0A4"/>
      </a:accent2>
      <a:accent3>
        <a:srgbClr val="FFD100"/>
      </a:accent3>
      <a:accent4>
        <a:srgbClr val="E47F00"/>
      </a:accent4>
      <a:accent5>
        <a:srgbClr val="B10043"/>
      </a:accent5>
      <a:accent6>
        <a:srgbClr val="42B4E6"/>
      </a:accent6>
      <a:hlink>
        <a:srgbClr val="B10043"/>
      </a:hlink>
      <a:folHlink>
        <a:srgbClr val="42B4E6"/>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cap="rnd">
          <a:solidFill>
            <a:srgbClr val="4F5156"/>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1_Schneider Text Slides">
  <a:themeElements>
    <a:clrScheme name="SE Life Green MS Office">
      <a:dk1>
        <a:sysClr val="windowText" lastClr="000000"/>
      </a:dk1>
      <a:lt1>
        <a:sysClr val="window" lastClr="FFFFFF"/>
      </a:lt1>
      <a:dk2>
        <a:srgbClr val="3DCD58"/>
      </a:dk2>
      <a:lt2>
        <a:srgbClr val="3DCD58"/>
      </a:lt2>
      <a:accent1>
        <a:srgbClr val="626469"/>
      </a:accent1>
      <a:accent2>
        <a:srgbClr val="9FA0A4"/>
      </a:accent2>
      <a:accent3>
        <a:srgbClr val="FFD100"/>
      </a:accent3>
      <a:accent4>
        <a:srgbClr val="E47F00"/>
      </a:accent4>
      <a:accent5>
        <a:srgbClr val="B10043"/>
      </a:accent5>
      <a:accent6>
        <a:srgbClr val="42B4E6"/>
      </a:accent6>
      <a:hlink>
        <a:srgbClr val="B10043"/>
      </a:hlink>
      <a:folHlink>
        <a:srgbClr val="42B4E6"/>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cap="rnd">
          <a:solidFill>
            <a:srgbClr val="4F5156"/>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2" id="{AAA753BF-A783-4CE8-93D2-EBFB2DF95279}" vid="{A4665921-DEBE-4526-B793-7CE56F0891D0}"/>
    </a:ext>
  </a:extLst>
</a:theme>
</file>

<file path=ppt/theme/theme7.xml><?xml version="1.0" encoding="utf-8"?>
<a:theme xmlns:a="http://schemas.openxmlformats.org/drawingml/2006/main" name="3_Schneider Text Slides">
  <a:themeElements>
    <a:clrScheme name="SE Life Green MS Office">
      <a:dk1>
        <a:sysClr val="windowText" lastClr="000000"/>
      </a:dk1>
      <a:lt1>
        <a:sysClr val="window" lastClr="FFFFFF"/>
      </a:lt1>
      <a:dk2>
        <a:srgbClr val="3DCD58"/>
      </a:dk2>
      <a:lt2>
        <a:srgbClr val="3DCD58"/>
      </a:lt2>
      <a:accent1>
        <a:srgbClr val="626469"/>
      </a:accent1>
      <a:accent2>
        <a:srgbClr val="9FA0A4"/>
      </a:accent2>
      <a:accent3>
        <a:srgbClr val="FFD100"/>
      </a:accent3>
      <a:accent4>
        <a:srgbClr val="E47F00"/>
      </a:accent4>
      <a:accent5>
        <a:srgbClr val="B10043"/>
      </a:accent5>
      <a:accent6>
        <a:srgbClr val="42B4E6"/>
      </a:accent6>
      <a:hlink>
        <a:srgbClr val="B10043"/>
      </a:hlink>
      <a:folHlink>
        <a:srgbClr val="42B4E6"/>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cap="rnd">
          <a:solidFill>
            <a:srgbClr val="4F5156"/>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2" id="{AAA753BF-A783-4CE8-93D2-EBFB2DF95279}" vid="{A4665921-DEBE-4526-B793-7CE56F0891D0}"/>
    </a:ext>
  </a:extLst>
</a:theme>
</file>

<file path=ppt/theme/theme8.xml><?xml version="1.0" encoding="utf-8"?>
<a:theme xmlns:a="http://schemas.openxmlformats.org/drawingml/2006/main" name="Larissa">
  <a:themeElements>
    <a:clrScheme name="PresentationLoad">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Kapsch">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PresentationLoad">
      <a:dk1>
        <a:sysClr val="windowText" lastClr="000000"/>
      </a:dk1>
      <a:lt1>
        <a:sysClr val="window" lastClr="FFFFFF"/>
      </a:lt1>
      <a:dk2>
        <a:srgbClr val="2C3E50"/>
      </a:dk2>
      <a:lt2>
        <a:srgbClr val="FFFFFF"/>
      </a:lt2>
      <a:accent1>
        <a:srgbClr val="3498DB"/>
      </a:accent1>
      <a:accent2>
        <a:srgbClr val="C8303F"/>
      </a:accent2>
      <a:accent3>
        <a:srgbClr val="9BBB59"/>
      </a:accent3>
      <a:accent4>
        <a:srgbClr val="FFC000"/>
      </a:accent4>
      <a:accent5>
        <a:srgbClr val="814993"/>
      </a:accent5>
      <a:accent6>
        <a:srgbClr val="45B1CB"/>
      </a:accent6>
      <a:hlink>
        <a:srgbClr val="7F7F7F"/>
      </a:hlink>
      <a:folHlink>
        <a:srgbClr val="7F7F7F"/>
      </a:folHlink>
    </a:clrScheme>
    <a:fontScheme name="Kapsch">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09D3387AA1E8284497EA3C6F101DD63A" ma:contentTypeVersion="4" ma:contentTypeDescription="Ein neues Dokument erstellen." ma:contentTypeScope="" ma:versionID="51f7a758ebc9306fe275c860b66f0de4">
  <xsd:schema xmlns:xsd="http://www.w3.org/2001/XMLSchema" xmlns:xs="http://www.w3.org/2001/XMLSchema" xmlns:p="http://schemas.microsoft.com/office/2006/metadata/properties" xmlns:ns2="951d2b3b-65d9-4374-a393-f640e293132c" targetNamespace="http://schemas.microsoft.com/office/2006/metadata/properties" ma:root="true" ma:fieldsID="58c2c10d2afe72411918ee1b024c9a9b" ns2:_="">
    <xsd:import namespace="951d2b3b-65d9-4374-a393-f640e293132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51d2b3b-65d9-4374-a393-f640e293132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870843F-6EBC-4050-A713-B43A3F3E75F5}">
  <ds:schemaRefs>
    <ds:schemaRef ds:uri="http://schemas.microsoft.com/sharepoint/v3/contenttype/forms"/>
  </ds:schemaRefs>
</ds:datastoreItem>
</file>

<file path=customXml/itemProps2.xml><?xml version="1.0" encoding="utf-8"?>
<ds:datastoreItem xmlns:ds="http://schemas.openxmlformats.org/officeDocument/2006/customXml" ds:itemID="{29687F8F-164E-4077-9690-3B703537080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51d2b3b-65d9-4374-a393-f640e293132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2EA648B-16AC-41EF-A597-3382AF291D15}">
  <ds:schemaRefs>
    <ds:schemaRef ds:uri="http://schemas.microsoft.com/office/2006/metadata/properties"/>
    <ds:schemaRef ds:uri="http://purl.org/dc/terms/"/>
    <ds:schemaRef ds:uri="http://schemas.microsoft.com/office/2006/documentManagement/types"/>
    <ds:schemaRef ds:uri="http://schemas.microsoft.com/office/infopath/2007/PartnerControls"/>
    <ds:schemaRef ds:uri="http://purl.org/dc/dcmitype/"/>
    <ds:schemaRef ds:uri="http://purl.org/dc/elements/1.1/"/>
    <ds:schemaRef ds:uri="http://schemas.openxmlformats.org/package/2006/metadata/core-properties"/>
    <ds:schemaRef ds:uri="951d2b3b-65d9-4374-a393-f640e293132c"/>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Folienmaster DE, Vorlage Drozak Consulting, 20.07.2018, V3</Template>
  <TotalTime>3137</TotalTime>
  <Words>1513</Words>
  <Application>Microsoft Office PowerPoint</Application>
  <PresentationFormat>Custom</PresentationFormat>
  <Paragraphs>542</Paragraphs>
  <Slides>11</Slides>
  <Notes>1</Notes>
  <HiddenSlides>0</HiddenSlides>
  <MMClips>0</MMClips>
  <ScaleCrop>false</ScaleCrop>
  <HeadingPairs>
    <vt:vector size="8" baseType="variant">
      <vt:variant>
        <vt:lpstr>Fonts Used</vt:lpstr>
      </vt:variant>
      <vt:variant>
        <vt:i4>6</vt:i4>
      </vt:variant>
      <vt:variant>
        <vt:lpstr>Theme</vt:lpstr>
      </vt:variant>
      <vt:variant>
        <vt:i4>7</vt:i4>
      </vt:variant>
      <vt:variant>
        <vt:lpstr>Embedded OLE Servers</vt:lpstr>
      </vt:variant>
      <vt:variant>
        <vt:i4>1</vt:i4>
      </vt:variant>
      <vt:variant>
        <vt:lpstr>Slide Titles</vt:lpstr>
      </vt:variant>
      <vt:variant>
        <vt:i4>11</vt:i4>
      </vt:variant>
    </vt:vector>
  </HeadingPairs>
  <TitlesOfParts>
    <vt:vector size="25" baseType="lpstr">
      <vt:lpstr>Geneva</vt:lpstr>
      <vt:lpstr>Calibri Light</vt:lpstr>
      <vt:lpstr>Calibri</vt:lpstr>
      <vt:lpstr>Segoe UI</vt:lpstr>
      <vt:lpstr>Wingdings</vt:lpstr>
      <vt:lpstr>Arial</vt:lpstr>
      <vt:lpstr>Drozak_Master</vt:lpstr>
      <vt:lpstr>1_Drozak_Master</vt:lpstr>
      <vt:lpstr>2_Drozak_Master</vt:lpstr>
      <vt:lpstr>Office Theme</vt:lpstr>
      <vt:lpstr>Schneider Text Slides</vt:lpstr>
      <vt:lpstr>1_Schneider Text Slides</vt:lpstr>
      <vt:lpstr>3_Schneider Text Slides</vt:lpstr>
      <vt:lpstr>think-cell Folie</vt:lpstr>
      <vt:lpstr>Program/Supplier Name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Drozak Master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Projektüberschrift: Arial 24pt, fett</dc:title>
  <dc:creator>henning.russlies@drozak.com</dc:creator>
  <dc:description>www.drozak.com</dc:description>
  <cp:lastModifiedBy>Valdemar Berlanga</cp:lastModifiedBy>
  <cp:revision>493</cp:revision>
  <cp:lastPrinted>2020-08-13T04:08:49Z</cp:lastPrinted>
  <dcterms:created xsi:type="dcterms:W3CDTF">2018-08-14T09:52:58Z</dcterms:created>
  <dcterms:modified xsi:type="dcterms:W3CDTF">2020-09-04T12:39:41Z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0x01010009D3387AA1E8284497EA3C6F101DD63A</vt:lpwstr>
  </property>
</Properties>
</file>